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3"/>
  </p:handoutMasterIdLst>
  <p:sldIdLst>
    <p:sldId id="278" r:id="rId5"/>
    <p:sldId id="306" r:id="rId6"/>
    <p:sldId id="308" r:id="rId7"/>
    <p:sldId id="293" r:id="rId8"/>
    <p:sldId id="295" r:id="rId9"/>
    <p:sldId id="309" r:id="rId10"/>
    <p:sldId id="311" r:id="rId11"/>
    <p:sldId id="312" r:id="rId12"/>
    <p:sldId id="316" r:id="rId13"/>
    <p:sldId id="313" r:id="rId14"/>
    <p:sldId id="314" r:id="rId15"/>
    <p:sldId id="315" r:id="rId16"/>
    <p:sldId id="294" r:id="rId17"/>
    <p:sldId id="287" r:id="rId18"/>
    <p:sldId id="288" r:id="rId19"/>
    <p:sldId id="289" r:id="rId20"/>
    <p:sldId id="301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gram" id="{E6F00682-05AD-4BB4-BB47-7CEC56CBD609}">
          <p14:sldIdLst>
            <p14:sldId id="278"/>
            <p14:sldId id="306"/>
            <p14:sldId id="308"/>
            <p14:sldId id="293"/>
            <p14:sldId id="295"/>
            <p14:sldId id="309"/>
            <p14:sldId id="311"/>
            <p14:sldId id="312"/>
            <p14:sldId id="316"/>
            <p14:sldId id="313"/>
            <p14:sldId id="314"/>
            <p14:sldId id="315"/>
            <p14:sldId id="294"/>
            <p14:sldId id="287"/>
            <p14:sldId id="288"/>
            <p14:sldId id="289"/>
            <p14:sldId id="301"/>
            <p14:sldId id="281"/>
          </p14:sldIdLst>
        </p14:section>
        <p14:section name="Untitled Section" id="{C91BA90E-235A-42A7-B96B-07FAAE50A0B9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B70"/>
    <a:srgbClr val="BFD730"/>
    <a:srgbClr val="5FAB46"/>
    <a:srgbClr val="D11286"/>
    <a:srgbClr val="4A525D"/>
    <a:srgbClr val="007DA8"/>
    <a:srgbClr val="DDE1E0"/>
    <a:srgbClr val="EE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F12D2-AD8F-4C6D-837F-42913BA20BAE}" v="214" dt="2019-05-30T14:55:59.074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0" autoAdjust="0"/>
    <p:restoredTop sz="97444" autoAdjust="0"/>
  </p:normalViewPr>
  <p:slideViewPr>
    <p:cSldViewPr snapToGrid="0">
      <p:cViewPr varScale="1">
        <p:scale>
          <a:sx n="63" d="100"/>
          <a:sy n="63" d="100"/>
        </p:scale>
        <p:origin x="1532" y="48"/>
      </p:cViewPr>
      <p:guideLst/>
    </p:cSldViewPr>
  </p:slideViewPr>
  <p:outlineViewPr>
    <p:cViewPr>
      <p:scale>
        <a:sx n="33" d="100"/>
        <a:sy n="33" d="100"/>
      </p:scale>
      <p:origin x="0" y="-20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9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Ferguson" userId="4f413e74-836e-47b2-b182-c9a8cb440cc5" providerId="ADAL" clId="{0C2F12D2-AD8F-4C6D-837F-42913BA20BAE}"/>
    <pc:docChg chg="undo custSel addSld delSld modSld delSection modSection">
      <pc:chgData name="James Ferguson" userId="4f413e74-836e-47b2-b182-c9a8cb440cc5" providerId="ADAL" clId="{0C2F12D2-AD8F-4C6D-837F-42913BA20BAE}" dt="2019-05-30T14:41:46.637" v="345" actId="207"/>
      <pc:docMkLst>
        <pc:docMk/>
      </pc:docMkLst>
      <pc:sldChg chg="del">
        <pc:chgData name="James Ferguson" userId="4f413e74-836e-47b2-b182-c9a8cb440cc5" providerId="ADAL" clId="{0C2F12D2-AD8F-4C6D-837F-42913BA20BAE}" dt="2019-05-30T13:09:06.012" v="268" actId="2696"/>
        <pc:sldMkLst>
          <pc:docMk/>
          <pc:sldMk cId="4111151263" sldId="258"/>
        </pc:sldMkLst>
      </pc:sldChg>
      <pc:sldChg chg="del">
        <pc:chgData name="James Ferguson" userId="4f413e74-836e-47b2-b182-c9a8cb440cc5" providerId="ADAL" clId="{0C2F12D2-AD8F-4C6D-837F-42913BA20BAE}" dt="2019-05-30T13:09:06.030" v="269" actId="2696"/>
        <pc:sldMkLst>
          <pc:docMk/>
          <pc:sldMk cId="2822650255" sldId="259"/>
        </pc:sldMkLst>
      </pc:sldChg>
      <pc:sldChg chg="del">
        <pc:chgData name="James Ferguson" userId="4f413e74-836e-47b2-b182-c9a8cb440cc5" providerId="ADAL" clId="{0C2F12D2-AD8F-4C6D-837F-42913BA20BAE}" dt="2019-05-30T13:09:06.050" v="270" actId="2696"/>
        <pc:sldMkLst>
          <pc:docMk/>
          <pc:sldMk cId="2785878333" sldId="260"/>
        </pc:sldMkLst>
      </pc:sldChg>
      <pc:sldChg chg="del">
        <pc:chgData name="James Ferguson" userId="4f413e74-836e-47b2-b182-c9a8cb440cc5" providerId="ADAL" clId="{0C2F12D2-AD8F-4C6D-837F-42913BA20BAE}" dt="2019-05-30T13:09:06.074" v="271" actId="2696"/>
        <pc:sldMkLst>
          <pc:docMk/>
          <pc:sldMk cId="2434996787" sldId="261"/>
        </pc:sldMkLst>
      </pc:sldChg>
      <pc:sldChg chg="del">
        <pc:chgData name="James Ferguson" userId="4f413e74-836e-47b2-b182-c9a8cb440cc5" providerId="ADAL" clId="{0C2F12D2-AD8F-4C6D-837F-42913BA20BAE}" dt="2019-05-30T13:09:06.094" v="272" actId="2696"/>
        <pc:sldMkLst>
          <pc:docMk/>
          <pc:sldMk cId="692182972" sldId="262"/>
        </pc:sldMkLst>
      </pc:sldChg>
      <pc:sldChg chg="del">
        <pc:chgData name="James Ferguson" userId="4f413e74-836e-47b2-b182-c9a8cb440cc5" providerId="ADAL" clId="{0C2F12D2-AD8F-4C6D-837F-42913BA20BAE}" dt="2019-05-30T13:09:06.119" v="273" actId="2696"/>
        <pc:sldMkLst>
          <pc:docMk/>
          <pc:sldMk cId="3711261374" sldId="263"/>
        </pc:sldMkLst>
      </pc:sldChg>
      <pc:sldChg chg="del">
        <pc:chgData name="James Ferguson" userId="4f413e74-836e-47b2-b182-c9a8cb440cc5" providerId="ADAL" clId="{0C2F12D2-AD8F-4C6D-837F-42913BA20BAE}" dt="2019-05-30T13:09:06.138" v="274" actId="2696"/>
        <pc:sldMkLst>
          <pc:docMk/>
          <pc:sldMk cId="1982723686" sldId="264"/>
        </pc:sldMkLst>
      </pc:sldChg>
      <pc:sldChg chg="del">
        <pc:chgData name="James Ferguson" userId="4f413e74-836e-47b2-b182-c9a8cb440cc5" providerId="ADAL" clId="{0C2F12D2-AD8F-4C6D-837F-42913BA20BAE}" dt="2019-05-30T13:09:06.171" v="275" actId="2696"/>
        <pc:sldMkLst>
          <pc:docMk/>
          <pc:sldMk cId="1351209107" sldId="265"/>
        </pc:sldMkLst>
      </pc:sldChg>
      <pc:sldChg chg="del">
        <pc:chgData name="James Ferguson" userId="4f413e74-836e-47b2-b182-c9a8cb440cc5" providerId="ADAL" clId="{0C2F12D2-AD8F-4C6D-837F-42913BA20BAE}" dt="2019-05-30T13:09:06.188" v="276" actId="2696"/>
        <pc:sldMkLst>
          <pc:docMk/>
          <pc:sldMk cId="2869918217" sldId="266"/>
        </pc:sldMkLst>
      </pc:sldChg>
      <pc:sldChg chg="del">
        <pc:chgData name="James Ferguson" userId="4f413e74-836e-47b2-b182-c9a8cb440cc5" providerId="ADAL" clId="{0C2F12D2-AD8F-4C6D-837F-42913BA20BAE}" dt="2019-05-30T13:09:06.212" v="277" actId="2696"/>
        <pc:sldMkLst>
          <pc:docMk/>
          <pc:sldMk cId="2890961476" sldId="267"/>
        </pc:sldMkLst>
      </pc:sldChg>
      <pc:sldChg chg="del">
        <pc:chgData name="James Ferguson" userId="4f413e74-836e-47b2-b182-c9a8cb440cc5" providerId="ADAL" clId="{0C2F12D2-AD8F-4C6D-837F-42913BA20BAE}" dt="2019-05-30T13:09:06.228" v="278" actId="2696"/>
        <pc:sldMkLst>
          <pc:docMk/>
          <pc:sldMk cId="386161957" sldId="268"/>
        </pc:sldMkLst>
      </pc:sldChg>
      <pc:sldChg chg="del">
        <pc:chgData name="James Ferguson" userId="4f413e74-836e-47b2-b182-c9a8cb440cc5" providerId="ADAL" clId="{0C2F12D2-AD8F-4C6D-837F-42913BA20BAE}" dt="2019-05-30T13:09:06.256" v="279" actId="2696"/>
        <pc:sldMkLst>
          <pc:docMk/>
          <pc:sldMk cId="2635044983" sldId="269"/>
        </pc:sldMkLst>
      </pc:sldChg>
      <pc:sldChg chg="del">
        <pc:chgData name="James Ferguson" userId="4f413e74-836e-47b2-b182-c9a8cb440cc5" providerId="ADAL" clId="{0C2F12D2-AD8F-4C6D-837F-42913BA20BAE}" dt="2019-05-30T13:09:01.973" v="259" actId="2696"/>
        <pc:sldMkLst>
          <pc:docMk/>
          <pc:sldMk cId="1899398950" sldId="270"/>
        </pc:sldMkLst>
      </pc:sldChg>
      <pc:sldChg chg="del">
        <pc:chgData name="James Ferguson" userId="4f413e74-836e-47b2-b182-c9a8cb440cc5" providerId="ADAL" clId="{0C2F12D2-AD8F-4C6D-837F-42913BA20BAE}" dt="2019-05-30T13:09:02.003" v="260" actId="2696"/>
        <pc:sldMkLst>
          <pc:docMk/>
          <pc:sldMk cId="696287335" sldId="271"/>
        </pc:sldMkLst>
      </pc:sldChg>
      <pc:sldChg chg="del">
        <pc:chgData name="James Ferguson" userId="4f413e74-836e-47b2-b182-c9a8cb440cc5" providerId="ADAL" clId="{0C2F12D2-AD8F-4C6D-837F-42913BA20BAE}" dt="2019-05-30T13:09:02.035" v="261" actId="2696"/>
        <pc:sldMkLst>
          <pc:docMk/>
          <pc:sldMk cId="4074896573" sldId="272"/>
        </pc:sldMkLst>
      </pc:sldChg>
      <pc:sldChg chg="del">
        <pc:chgData name="James Ferguson" userId="4f413e74-836e-47b2-b182-c9a8cb440cc5" providerId="ADAL" clId="{0C2F12D2-AD8F-4C6D-837F-42913BA20BAE}" dt="2019-05-30T13:09:02.091" v="262" actId="2696"/>
        <pc:sldMkLst>
          <pc:docMk/>
          <pc:sldMk cId="3467839186" sldId="273"/>
        </pc:sldMkLst>
      </pc:sldChg>
      <pc:sldChg chg="del">
        <pc:chgData name="James Ferguson" userId="4f413e74-836e-47b2-b182-c9a8cb440cc5" providerId="ADAL" clId="{0C2F12D2-AD8F-4C6D-837F-42913BA20BAE}" dt="2019-05-30T13:09:02.133" v="263" actId="2696"/>
        <pc:sldMkLst>
          <pc:docMk/>
          <pc:sldMk cId="2970982626" sldId="274"/>
        </pc:sldMkLst>
      </pc:sldChg>
      <pc:sldChg chg="del">
        <pc:chgData name="James Ferguson" userId="4f413e74-836e-47b2-b182-c9a8cb440cc5" providerId="ADAL" clId="{0C2F12D2-AD8F-4C6D-837F-42913BA20BAE}" dt="2019-05-30T13:09:02.180" v="264" actId="2696"/>
        <pc:sldMkLst>
          <pc:docMk/>
          <pc:sldMk cId="2810510029" sldId="275"/>
        </pc:sldMkLst>
      </pc:sldChg>
      <pc:sldChg chg="del">
        <pc:chgData name="James Ferguson" userId="4f413e74-836e-47b2-b182-c9a8cb440cc5" providerId="ADAL" clId="{0C2F12D2-AD8F-4C6D-837F-42913BA20BAE}" dt="2019-05-30T13:09:02.241" v="265" actId="2696"/>
        <pc:sldMkLst>
          <pc:docMk/>
          <pc:sldMk cId="2764634395" sldId="276"/>
        </pc:sldMkLst>
      </pc:sldChg>
      <pc:sldChg chg="del">
        <pc:chgData name="James Ferguson" userId="4f413e74-836e-47b2-b182-c9a8cb440cc5" providerId="ADAL" clId="{0C2F12D2-AD8F-4C6D-837F-42913BA20BAE}" dt="2019-05-30T13:09:02.279" v="266" actId="2696"/>
        <pc:sldMkLst>
          <pc:docMk/>
          <pc:sldMk cId="2800602904" sldId="277"/>
        </pc:sldMkLst>
      </pc:sldChg>
      <pc:sldChg chg="addSp delSp modSp">
        <pc:chgData name="James Ferguson" userId="4f413e74-836e-47b2-b182-c9a8cb440cc5" providerId="ADAL" clId="{0C2F12D2-AD8F-4C6D-837F-42913BA20BAE}" dt="2019-05-30T14:41:46.637" v="345" actId="207"/>
        <pc:sldMkLst>
          <pc:docMk/>
          <pc:sldMk cId="4129328739" sldId="281"/>
        </pc:sldMkLst>
        <pc:spChg chg="mod">
          <ac:chgData name="James Ferguson" userId="4f413e74-836e-47b2-b182-c9a8cb440cc5" providerId="ADAL" clId="{0C2F12D2-AD8F-4C6D-837F-42913BA20BAE}" dt="2019-05-30T13:10:56.426" v="325" actId="1076"/>
          <ac:spMkLst>
            <pc:docMk/>
            <pc:sldMk cId="4129328739" sldId="281"/>
            <ac:spMk id="2" creationId="{A7DDABB2-63EE-4407-A183-39344AF82D1D}"/>
          </ac:spMkLst>
        </pc:spChg>
        <pc:spChg chg="mod">
          <ac:chgData name="James Ferguson" userId="4f413e74-836e-47b2-b182-c9a8cb440cc5" providerId="ADAL" clId="{0C2F12D2-AD8F-4C6D-837F-42913BA20BAE}" dt="2019-05-30T14:41:46.637" v="345" actId="207"/>
          <ac:spMkLst>
            <pc:docMk/>
            <pc:sldMk cId="4129328739" sldId="281"/>
            <ac:spMk id="4" creationId="{E2FC0501-1F21-4150-ACCD-BC18FB729FD8}"/>
          </ac:spMkLst>
        </pc:spChg>
        <pc:spChg chg="add mod">
          <ac:chgData name="James Ferguson" userId="4f413e74-836e-47b2-b182-c9a8cb440cc5" providerId="ADAL" clId="{0C2F12D2-AD8F-4C6D-837F-42913BA20BAE}" dt="2019-05-30T13:11:33.168" v="329" actId="20577"/>
          <ac:spMkLst>
            <pc:docMk/>
            <pc:sldMk cId="4129328739" sldId="281"/>
            <ac:spMk id="5" creationId="{61E07823-E5B9-4AF0-8F81-F849BCEAA2C0}"/>
          </ac:spMkLst>
        </pc:spChg>
        <pc:spChg chg="add del">
          <ac:chgData name="James Ferguson" userId="4f413e74-836e-47b2-b182-c9a8cb440cc5" providerId="ADAL" clId="{0C2F12D2-AD8F-4C6D-837F-42913BA20BAE}" dt="2019-05-30T13:10:00.446" v="285" actId="478"/>
          <ac:spMkLst>
            <pc:docMk/>
            <pc:sldMk cId="4129328739" sldId="281"/>
            <ac:spMk id="6" creationId="{DFC32D3B-CADE-446C-95CD-E5D86ECB017A}"/>
          </ac:spMkLst>
        </pc:spChg>
      </pc:sldChg>
      <pc:sldChg chg="modSp">
        <pc:chgData name="James Ferguson" userId="4f413e74-836e-47b2-b182-c9a8cb440cc5" providerId="ADAL" clId="{0C2F12D2-AD8F-4C6D-837F-42913BA20BAE}" dt="2019-05-30T13:06:53.185" v="240" actId="207"/>
        <pc:sldMkLst>
          <pc:docMk/>
          <pc:sldMk cId="670616334" sldId="287"/>
        </pc:sldMkLst>
        <pc:spChg chg="mod">
          <ac:chgData name="James Ferguson" userId="4f413e74-836e-47b2-b182-c9a8cb440cc5" providerId="ADAL" clId="{0C2F12D2-AD8F-4C6D-837F-42913BA20BAE}" dt="2019-05-30T13:06:53.185" v="240" actId="207"/>
          <ac:spMkLst>
            <pc:docMk/>
            <pc:sldMk cId="670616334" sldId="287"/>
            <ac:spMk id="2" creationId="{59DC5907-02F7-456C-8C5A-78D8B708328A}"/>
          </ac:spMkLst>
        </pc:spChg>
      </pc:sldChg>
      <pc:sldChg chg="addSp modSp">
        <pc:chgData name="James Ferguson" userId="4f413e74-836e-47b2-b182-c9a8cb440cc5" providerId="ADAL" clId="{0C2F12D2-AD8F-4C6D-837F-42913BA20BAE}" dt="2019-05-30T13:07:49.590" v="258" actId="404"/>
        <pc:sldMkLst>
          <pc:docMk/>
          <pc:sldMk cId="857748705" sldId="289"/>
        </pc:sldMkLst>
        <pc:spChg chg="add mod">
          <ac:chgData name="James Ferguson" userId="4f413e74-836e-47b2-b182-c9a8cb440cc5" providerId="ADAL" clId="{0C2F12D2-AD8F-4C6D-837F-42913BA20BAE}" dt="2019-05-30T13:07:49.590" v="258" actId="404"/>
          <ac:spMkLst>
            <pc:docMk/>
            <pc:sldMk cId="857748705" sldId="289"/>
            <ac:spMk id="6" creationId="{BD1A3DB4-F13E-471D-9317-3F79622B20CF}"/>
          </ac:spMkLst>
        </pc:spChg>
      </pc:sldChg>
      <pc:sldChg chg="addSp delSp modSp delAnim">
        <pc:chgData name="James Ferguson" userId="4f413e74-836e-47b2-b182-c9a8cb440cc5" providerId="ADAL" clId="{0C2F12D2-AD8F-4C6D-837F-42913BA20BAE}" dt="2019-05-30T12:54:14.752" v="188"/>
        <pc:sldMkLst>
          <pc:docMk/>
          <pc:sldMk cId="2914725442" sldId="294"/>
        </pc:sldMkLst>
        <pc:spChg chg="add del mod">
          <ac:chgData name="James Ferguson" userId="4f413e74-836e-47b2-b182-c9a8cb440cc5" providerId="ADAL" clId="{0C2F12D2-AD8F-4C6D-837F-42913BA20BAE}" dt="2019-05-30T12:54:14.752" v="188"/>
          <ac:spMkLst>
            <pc:docMk/>
            <pc:sldMk cId="2914725442" sldId="294"/>
            <ac:spMk id="5" creationId="{61770210-C57B-48F4-BA2E-7D75C849EBC1}"/>
          </ac:spMkLst>
        </pc:spChg>
        <pc:picChg chg="del">
          <ac:chgData name="James Ferguson" userId="4f413e74-836e-47b2-b182-c9a8cb440cc5" providerId="ADAL" clId="{0C2F12D2-AD8F-4C6D-837F-42913BA20BAE}" dt="2019-05-30T12:54:02.073" v="187" actId="478"/>
          <ac:picMkLst>
            <pc:docMk/>
            <pc:sldMk cId="2914725442" sldId="294"/>
            <ac:picMk id="4" creationId="{01BBFA19-A3E4-41F1-A8AB-AA13A911776E}"/>
          </ac:picMkLst>
        </pc:picChg>
        <pc:picChg chg="add mod">
          <ac:chgData name="James Ferguson" userId="4f413e74-836e-47b2-b182-c9a8cb440cc5" providerId="ADAL" clId="{0C2F12D2-AD8F-4C6D-837F-42913BA20BAE}" dt="2019-05-30T12:54:14.752" v="188"/>
          <ac:picMkLst>
            <pc:docMk/>
            <pc:sldMk cId="2914725442" sldId="294"/>
            <ac:picMk id="6" creationId="{DBDDB507-2D33-40E0-AA00-4DA3F6E531F6}"/>
          </ac:picMkLst>
        </pc:picChg>
      </pc:sldChg>
      <pc:sldChg chg="addSp delSp modSp delAnim">
        <pc:chgData name="James Ferguson" userId="4f413e74-836e-47b2-b182-c9a8cb440cc5" providerId="ADAL" clId="{0C2F12D2-AD8F-4C6D-837F-42913BA20BAE}" dt="2019-05-30T12:53:36.405" v="186"/>
        <pc:sldMkLst>
          <pc:docMk/>
          <pc:sldMk cId="3209918707" sldId="295"/>
        </pc:sldMkLst>
        <pc:spChg chg="add del mod">
          <ac:chgData name="James Ferguson" userId="4f413e74-836e-47b2-b182-c9a8cb440cc5" providerId="ADAL" clId="{0C2F12D2-AD8F-4C6D-837F-42913BA20BAE}" dt="2019-05-30T12:53:36.405" v="186"/>
          <ac:spMkLst>
            <pc:docMk/>
            <pc:sldMk cId="3209918707" sldId="295"/>
            <ac:spMk id="4" creationId="{6FF6981D-0FE4-4241-A977-16E015D945CB}"/>
          </ac:spMkLst>
        </pc:spChg>
        <pc:picChg chg="del">
          <ac:chgData name="James Ferguson" userId="4f413e74-836e-47b2-b182-c9a8cb440cc5" providerId="ADAL" clId="{0C2F12D2-AD8F-4C6D-837F-42913BA20BAE}" dt="2019-05-30T12:52:42.707" v="185" actId="478"/>
          <ac:picMkLst>
            <pc:docMk/>
            <pc:sldMk cId="3209918707" sldId="295"/>
            <ac:picMk id="3" creationId="{61904471-F5E5-4031-9AAB-123C0BB3366F}"/>
          </ac:picMkLst>
        </pc:picChg>
        <pc:picChg chg="add mod">
          <ac:chgData name="James Ferguson" userId="4f413e74-836e-47b2-b182-c9a8cb440cc5" providerId="ADAL" clId="{0C2F12D2-AD8F-4C6D-837F-42913BA20BAE}" dt="2019-05-30T12:53:36.405" v="186"/>
          <ac:picMkLst>
            <pc:docMk/>
            <pc:sldMk cId="3209918707" sldId="295"/>
            <ac:picMk id="5" creationId="{3F079C06-141C-476F-88F4-FFB05E22BA83}"/>
          </ac:picMkLst>
        </pc:picChg>
      </pc:sldChg>
      <pc:sldChg chg="addSp delSp modSp">
        <pc:chgData name="James Ferguson" userId="4f413e74-836e-47b2-b182-c9a8cb440cc5" providerId="ADAL" clId="{0C2F12D2-AD8F-4C6D-837F-42913BA20BAE}" dt="2019-05-30T13:12:30.167" v="339" actId="207"/>
        <pc:sldMkLst>
          <pc:docMk/>
          <pc:sldMk cId="810792633" sldId="301"/>
        </pc:sldMkLst>
        <pc:spChg chg="mod">
          <ac:chgData name="James Ferguson" userId="4f413e74-836e-47b2-b182-c9a8cb440cc5" providerId="ADAL" clId="{0C2F12D2-AD8F-4C6D-837F-42913BA20BAE}" dt="2019-05-30T13:12:30.167" v="339" actId="207"/>
          <ac:spMkLst>
            <pc:docMk/>
            <pc:sldMk cId="810792633" sldId="301"/>
            <ac:spMk id="3" creationId="{63865FB8-9A0C-4858-B416-332D69064AFF}"/>
          </ac:spMkLst>
        </pc:spChg>
        <pc:spChg chg="del">
          <ac:chgData name="James Ferguson" userId="4f413e74-836e-47b2-b182-c9a8cb440cc5" providerId="ADAL" clId="{0C2F12D2-AD8F-4C6D-837F-42913BA20BAE}" dt="2019-05-30T13:12:02.472" v="331" actId="478"/>
          <ac:spMkLst>
            <pc:docMk/>
            <pc:sldMk cId="810792633" sldId="301"/>
            <ac:spMk id="4" creationId="{77ED55F7-0D74-4B6D-A0E8-078A412F0775}"/>
          </ac:spMkLst>
        </pc:spChg>
        <pc:spChg chg="del">
          <ac:chgData name="James Ferguson" userId="4f413e74-836e-47b2-b182-c9a8cb440cc5" providerId="ADAL" clId="{0C2F12D2-AD8F-4C6D-837F-42913BA20BAE}" dt="2019-05-30T13:12:09.426" v="334" actId="478"/>
          <ac:spMkLst>
            <pc:docMk/>
            <pc:sldMk cId="810792633" sldId="301"/>
            <ac:spMk id="5" creationId="{882FE7DF-30CB-469F-9395-F49BB07A751F}"/>
          </ac:spMkLst>
        </pc:spChg>
        <pc:spChg chg="del">
          <ac:chgData name="James Ferguson" userId="4f413e74-836e-47b2-b182-c9a8cb440cc5" providerId="ADAL" clId="{0C2F12D2-AD8F-4C6D-837F-42913BA20BAE}" dt="2019-05-30T13:12:01.081" v="330" actId="478"/>
          <ac:spMkLst>
            <pc:docMk/>
            <pc:sldMk cId="810792633" sldId="301"/>
            <ac:spMk id="6" creationId="{BAEBEABA-FFE4-45AD-8694-EAFDD690294D}"/>
          </ac:spMkLst>
        </pc:spChg>
        <pc:spChg chg="add del mod">
          <ac:chgData name="James Ferguson" userId="4f413e74-836e-47b2-b182-c9a8cb440cc5" providerId="ADAL" clId="{0C2F12D2-AD8F-4C6D-837F-42913BA20BAE}" dt="2019-05-30T13:12:06.757" v="332" actId="478"/>
          <ac:spMkLst>
            <pc:docMk/>
            <pc:sldMk cId="810792633" sldId="301"/>
            <ac:spMk id="8" creationId="{624FA940-05D3-4903-B89E-D028E91AB53D}"/>
          </ac:spMkLst>
        </pc:spChg>
        <pc:spChg chg="add del mod">
          <ac:chgData name="James Ferguson" userId="4f413e74-836e-47b2-b182-c9a8cb440cc5" providerId="ADAL" clId="{0C2F12D2-AD8F-4C6D-837F-42913BA20BAE}" dt="2019-05-30T13:12:08.248" v="333" actId="478"/>
          <ac:spMkLst>
            <pc:docMk/>
            <pc:sldMk cId="810792633" sldId="301"/>
            <ac:spMk id="10" creationId="{CC7B134E-C9C5-4C47-AB1E-F6F9928FBD06}"/>
          </ac:spMkLst>
        </pc:spChg>
        <pc:spChg chg="add del mod">
          <ac:chgData name="James Ferguson" userId="4f413e74-836e-47b2-b182-c9a8cb440cc5" providerId="ADAL" clId="{0C2F12D2-AD8F-4C6D-837F-42913BA20BAE}" dt="2019-05-30T13:12:14.193" v="337" actId="478"/>
          <ac:spMkLst>
            <pc:docMk/>
            <pc:sldMk cId="810792633" sldId="301"/>
            <ac:spMk id="12" creationId="{CA66E8F9-BBC0-41B0-967C-25D1D0B1ED83}"/>
          </ac:spMkLst>
        </pc:spChg>
        <pc:spChg chg="add del mod">
          <ac:chgData name="James Ferguson" userId="4f413e74-836e-47b2-b182-c9a8cb440cc5" providerId="ADAL" clId="{0C2F12D2-AD8F-4C6D-837F-42913BA20BAE}" dt="2019-05-30T13:12:12.338" v="336" actId="478"/>
          <ac:spMkLst>
            <pc:docMk/>
            <pc:sldMk cId="810792633" sldId="301"/>
            <ac:spMk id="14" creationId="{5DCC1537-AA6B-476C-A904-F79AA2FE5A25}"/>
          </ac:spMkLst>
        </pc:spChg>
        <pc:picChg chg="add del">
          <ac:chgData name="James Ferguson" userId="4f413e74-836e-47b2-b182-c9a8cb440cc5" providerId="ADAL" clId="{0C2F12D2-AD8F-4C6D-837F-42913BA20BAE}" dt="2019-05-30T13:12:12.338" v="336" actId="478"/>
          <ac:picMkLst>
            <pc:docMk/>
            <pc:sldMk cId="810792633" sldId="301"/>
            <ac:picMk id="17" creationId="{51D0EA12-225C-4B1E-AA74-69FCB0F1AFC2}"/>
          </ac:picMkLst>
        </pc:picChg>
      </pc:sldChg>
      <pc:sldChg chg="modSp">
        <pc:chgData name="James Ferguson" userId="4f413e74-836e-47b2-b182-c9a8cb440cc5" providerId="ADAL" clId="{0C2F12D2-AD8F-4C6D-837F-42913BA20BAE}" dt="2019-05-29T15:07:06.517" v="161" actId="20577"/>
        <pc:sldMkLst>
          <pc:docMk/>
          <pc:sldMk cId="1249680192" sldId="309"/>
        </pc:sldMkLst>
        <pc:spChg chg="mod">
          <ac:chgData name="James Ferguson" userId="4f413e74-836e-47b2-b182-c9a8cb440cc5" providerId="ADAL" clId="{0C2F12D2-AD8F-4C6D-837F-42913BA20BAE}" dt="2019-05-29T15:07:06.517" v="161" actId="20577"/>
          <ac:spMkLst>
            <pc:docMk/>
            <pc:sldMk cId="1249680192" sldId="309"/>
            <ac:spMk id="5" creationId="{D07FBFE5-1117-4512-B222-CB23F85CD1CB}"/>
          </ac:spMkLst>
        </pc:spChg>
      </pc:sldChg>
      <pc:sldChg chg="modSp">
        <pc:chgData name="James Ferguson" userId="4f413e74-836e-47b2-b182-c9a8cb440cc5" providerId="ADAL" clId="{0C2F12D2-AD8F-4C6D-837F-42913BA20BAE}" dt="2019-05-30T12:55:37.549" v="214" actId="20577"/>
        <pc:sldMkLst>
          <pc:docMk/>
          <pc:sldMk cId="503161194" sldId="311"/>
        </pc:sldMkLst>
        <pc:spChg chg="mod">
          <ac:chgData name="James Ferguson" userId="4f413e74-836e-47b2-b182-c9a8cb440cc5" providerId="ADAL" clId="{0C2F12D2-AD8F-4C6D-837F-42913BA20BAE}" dt="2019-05-30T12:55:37.549" v="214" actId="20577"/>
          <ac:spMkLst>
            <pc:docMk/>
            <pc:sldMk cId="503161194" sldId="311"/>
            <ac:spMk id="5" creationId="{D07FBFE5-1117-4512-B222-CB23F85CD1CB}"/>
          </ac:spMkLst>
        </pc:spChg>
      </pc:sldChg>
      <pc:sldChg chg="modSp">
        <pc:chgData name="James Ferguson" userId="4f413e74-836e-47b2-b182-c9a8cb440cc5" providerId="ADAL" clId="{0C2F12D2-AD8F-4C6D-837F-42913BA20BAE}" dt="2019-05-30T14:41:09.043" v="341" actId="207"/>
        <pc:sldMkLst>
          <pc:docMk/>
          <pc:sldMk cId="1811088455" sldId="313"/>
        </pc:sldMkLst>
        <pc:spChg chg="mod">
          <ac:chgData name="James Ferguson" userId="4f413e74-836e-47b2-b182-c9a8cb440cc5" providerId="ADAL" clId="{0C2F12D2-AD8F-4C6D-837F-42913BA20BAE}" dt="2019-05-30T14:41:09.043" v="341" actId="207"/>
          <ac:spMkLst>
            <pc:docMk/>
            <pc:sldMk cId="1811088455" sldId="313"/>
            <ac:spMk id="4" creationId="{BF2474C9-4ADE-4C5D-87ED-F0A92F1F7FF4}"/>
          </ac:spMkLst>
        </pc:spChg>
        <pc:spChg chg="mod">
          <ac:chgData name="James Ferguson" userId="4f413e74-836e-47b2-b182-c9a8cb440cc5" providerId="ADAL" clId="{0C2F12D2-AD8F-4C6D-837F-42913BA20BAE}" dt="2019-05-29T15:08:33.584" v="176" actId="20577"/>
          <ac:spMkLst>
            <pc:docMk/>
            <pc:sldMk cId="1811088455" sldId="313"/>
            <ac:spMk id="7" creationId="{F31911BC-48D9-4AAE-B8EE-A77C3B160ECA}"/>
          </ac:spMkLst>
        </pc:spChg>
      </pc:sldChg>
      <pc:sldChg chg="modSp">
        <pc:chgData name="James Ferguson" userId="4f413e74-836e-47b2-b182-c9a8cb440cc5" providerId="ADAL" clId="{0C2F12D2-AD8F-4C6D-837F-42913BA20BAE}" dt="2019-05-30T14:41:16.258" v="343" actId="207"/>
        <pc:sldMkLst>
          <pc:docMk/>
          <pc:sldMk cId="294361193" sldId="314"/>
        </pc:sldMkLst>
        <pc:spChg chg="mod">
          <ac:chgData name="James Ferguson" userId="4f413e74-836e-47b2-b182-c9a8cb440cc5" providerId="ADAL" clId="{0C2F12D2-AD8F-4C6D-837F-42913BA20BAE}" dt="2019-05-30T14:41:16.258" v="343" actId="207"/>
          <ac:spMkLst>
            <pc:docMk/>
            <pc:sldMk cId="294361193" sldId="314"/>
            <ac:spMk id="4" creationId="{BF2474C9-4ADE-4C5D-87ED-F0A92F1F7FF4}"/>
          </ac:spMkLst>
        </pc:spChg>
        <pc:spChg chg="mod">
          <ac:chgData name="James Ferguson" userId="4f413e74-836e-47b2-b182-c9a8cb440cc5" providerId="ADAL" clId="{0C2F12D2-AD8F-4C6D-837F-42913BA20BAE}" dt="2019-05-30T13:06:09.847" v="239" actId="20577"/>
          <ac:spMkLst>
            <pc:docMk/>
            <pc:sldMk cId="294361193" sldId="314"/>
            <ac:spMk id="7" creationId="{F31911BC-48D9-4AAE-B8EE-A77C3B160ECA}"/>
          </ac:spMkLst>
        </pc:spChg>
      </pc:sldChg>
      <pc:sldChg chg="addSp delSp modSp delAnim">
        <pc:chgData name="James Ferguson" userId="4f413e74-836e-47b2-b182-c9a8cb440cc5" providerId="ADAL" clId="{0C2F12D2-AD8F-4C6D-837F-42913BA20BAE}" dt="2019-05-30T12:54:51.512" v="190"/>
        <pc:sldMkLst>
          <pc:docMk/>
          <pc:sldMk cId="2004399088" sldId="316"/>
        </pc:sldMkLst>
        <pc:spChg chg="add del mod">
          <ac:chgData name="James Ferguson" userId="4f413e74-836e-47b2-b182-c9a8cb440cc5" providerId="ADAL" clId="{0C2F12D2-AD8F-4C6D-837F-42913BA20BAE}" dt="2019-05-30T12:54:51.512" v="190"/>
          <ac:spMkLst>
            <pc:docMk/>
            <pc:sldMk cId="2004399088" sldId="316"/>
            <ac:spMk id="4" creationId="{C100701B-EF13-4186-84A2-B48B76F8DAA9}"/>
          </ac:spMkLst>
        </pc:spChg>
        <pc:picChg chg="add mod">
          <ac:chgData name="James Ferguson" userId="4f413e74-836e-47b2-b182-c9a8cb440cc5" providerId="ADAL" clId="{0C2F12D2-AD8F-4C6D-837F-42913BA20BAE}" dt="2019-05-30T12:54:51.512" v="190"/>
          <ac:picMkLst>
            <pc:docMk/>
            <pc:sldMk cId="2004399088" sldId="316"/>
            <ac:picMk id="5" creationId="{20050F61-8A6E-405D-A6F9-E6A57E9E3805}"/>
          </ac:picMkLst>
        </pc:picChg>
        <pc:picChg chg="del">
          <ac:chgData name="James Ferguson" userId="4f413e74-836e-47b2-b182-c9a8cb440cc5" providerId="ADAL" clId="{0C2F12D2-AD8F-4C6D-837F-42913BA20BAE}" dt="2019-05-30T12:54:19.462" v="189" actId="478"/>
          <ac:picMkLst>
            <pc:docMk/>
            <pc:sldMk cId="2004399088" sldId="316"/>
            <ac:picMk id="6" creationId="{D9135567-253B-4D51-8210-5A2A5EA23107}"/>
          </ac:picMkLst>
        </pc:picChg>
      </pc:sldChg>
      <pc:sldChg chg="addSp delSp modSp add del">
        <pc:chgData name="James Ferguson" userId="4f413e74-836e-47b2-b182-c9a8cb440cc5" providerId="ADAL" clId="{0C2F12D2-AD8F-4C6D-837F-42913BA20BAE}" dt="2019-05-29T13:10:23.830" v="79" actId="2696"/>
        <pc:sldMkLst>
          <pc:docMk/>
          <pc:sldMk cId="1717468707" sldId="317"/>
        </pc:sldMkLst>
        <pc:spChg chg="add del mod">
          <ac:chgData name="James Ferguson" userId="4f413e74-836e-47b2-b182-c9a8cb440cc5" providerId="ADAL" clId="{0C2F12D2-AD8F-4C6D-837F-42913BA20BAE}" dt="2019-05-29T13:10:03.942" v="76"/>
          <ac:spMkLst>
            <pc:docMk/>
            <pc:sldMk cId="1717468707" sldId="317"/>
            <ac:spMk id="2" creationId="{DB683718-434F-407E-96C4-FA26F1D54608}"/>
          </ac:spMkLst>
        </pc:spChg>
        <pc:spChg chg="del">
          <ac:chgData name="James Ferguson" userId="4f413e74-836e-47b2-b182-c9a8cb440cc5" providerId="ADAL" clId="{0C2F12D2-AD8F-4C6D-837F-42913BA20BAE}" dt="2019-05-29T13:10:03.942" v="76"/>
          <ac:spMkLst>
            <pc:docMk/>
            <pc:sldMk cId="1717468707" sldId="317"/>
            <ac:spMk id="6" creationId="{1F9CC02C-2E33-4337-A4EC-54352697F0A5}"/>
          </ac:spMkLst>
        </pc:spChg>
        <pc:spChg chg="del">
          <ac:chgData name="James Ferguson" userId="4f413e74-836e-47b2-b182-c9a8cb440cc5" providerId="ADAL" clId="{0C2F12D2-AD8F-4C6D-837F-42913BA20BAE}" dt="2019-05-29T13:10:03.942" v="76"/>
          <ac:spMkLst>
            <pc:docMk/>
            <pc:sldMk cId="1717468707" sldId="317"/>
            <ac:spMk id="7" creationId="{CC1F15A9-DF06-4BBE-98B2-1984B46D4EA0}"/>
          </ac:spMkLst>
        </pc:spChg>
        <pc:spChg chg="add del mod">
          <ac:chgData name="James Ferguson" userId="4f413e74-836e-47b2-b182-c9a8cb440cc5" providerId="ADAL" clId="{0C2F12D2-AD8F-4C6D-837F-42913BA20BAE}" dt="2019-05-29T13:10:03.942" v="76"/>
          <ac:spMkLst>
            <pc:docMk/>
            <pc:sldMk cId="1717468707" sldId="317"/>
            <ac:spMk id="8" creationId="{4A4E41CB-2AEC-4D59-9368-1499EDADEC75}"/>
          </ac:spMkLst>
        </pc:spChg>
        <pc:spChg chg="add del mod">
          <ac:chgData name="James Ferguson" userId="4f413e74-836e-47b2-b182-c9a8cb440cc5" providerId="ADAL" clId="{0C2F12D2-AD8F-4C6D-837F-42913BA20BAE}" dt="2019-05-29T13:10:03.942" v="76"/>
          <ac:spMkLst>
            <pc:docMk/>
            <pc:sldMk cId="1717468707" sldId="317"/>
            <ac:spMk id="9" creationId="{0401BAAE-ECD8-451D-A43F-EBE5A102D708}"/>
          </ac:spMkLst>
        </pc:spChg>
        <pc:spChg chg="del">
          <ac:chgData name="James Ferguson" userId="4f413e74-836e-47b2-b182-c9a8cb440cc5" providerId="ADAL" clId="{0C2F12D2-AD8F-4C6D-837F-42913BA20BAE}" dt="2019-05-29T13:10:03.942" v="76"/>
          <ac:spMkLst>
            <pc:docMk/>
            <pc:sldMk cId="1717468707" sldId="317"/>
            <ac:spMk id="10" creationId="{4AD21168-BD66-4708-99C2-BB5AACD9270F}"/>
          </ac:spMkLst>
        </pc:spChg>
        <pc:spChg chg="add del mod">
          <ac:chgData name="James Ferguson" userId="4f413e74-836e-47b2-b182-c9a8cb440cc5" providerId="ADAL" clId="{0C2F12D2-AD8F-4C6D-837F-42913BA20BAE}" dt="2019-05-29T13:10:03.942" v="76"/>
          <ac:spMkLst>
            <pc:docMk/>
            <pc:sldMk cId="1717468707" sldId="317"/>
            <ac:spMk id="11" creationId="{148681DF-0C33-4B5A-A691-54E658023043}"/>
          </ac:spMkLst>
        </pc:spChg>
        <pc:spChg chg="add mod">
          <ac:chgData name="James Ferguson" userId="4f413e74-836e-47b2-b182-c9a8cb440cc5" providerId="ADAL" clId="{0C2F12D2-AD8F-4C6D-837F-42913BA20BAE}" dt="2019-05-29T13:10:03.942" v="76"/>
          <ac:spMkLst>
            <pc:docMk/>
            <pc:sldMk cId="1717468707" sldId="317"/>
            <ac:spMk id="13" creationId="{650E4024-9929-4677-8725-717BC690BC28}"/>
          </ac:spMkLst>
        </pc:spChg>
        <pc:spChg chg="add mod">
          <ac:chgData name="James Ferguson" userId="4f413e74-836e-47b2-b182-c9a8cb440cc5" providerId="ADAL" clId="{0C2F12D2-AD8F-4C6D-837F-42913BA20BAE}" dt="2019-05-29T13:10:03.942" v="76"/>
          <ac:spMkLst>
            <pc:docMk/>
            <pc:sldMk cId="1717468707" sldId="317"/>
            <ac:spMk id="14" creationId="{3DE2B79B-1067-4D29-B25A-ED9456B8D2B0}"/>
          </ac:spMkLst>
        </pc:spChg>
        <pc:spChg chg="add mod">
          <ac:chgData name="James Ferguson" userId="4f413e74-836e-47b2-b182-c9a8cb440cc5" providerId="ADAL" clId="{0C2F12D2-AD8F-4C6D-837F-42913BA20BAE}" dt="2019-05-29T13:10:03.942" v="76"/>
          <ac:spMkLst>
            <pc:docMk/>
            <pc:sldMk cId="1717468707" sldId="317"/>
            <ac:spMk id="15" creationId="{4685683D-721E-41C5-AD1D-04510950F3F5}"/>
          </ac:spMkLst>
        </pc:spChg>
        <pc:spChg chg="add mod">
          <ac:chgData name="James Ferguson" userId="4f413e74-836e-47b2-b182-c9a8cb440cc5" providerId="ADAL" clId="{0C2F12D2-AD8F-4C6D-837F-42913BA20BAE}" dt="2019-05-29T13:10:03.942" v="76"/>
          <ac:spMkLst>
            <pc:docMk/>
            <pc:sldMk cId="1717468707" sldId="317"/>
            <ac:spMk id="16" creationId="{83986488-A21B-44E2-A006-0FB42AB88B83}"/>
          </ac:spMkLst>
        </pc:spChg>
        <pc:spChg chg="add mod">
          <ac:chgData name="James Ferguson" userId="4f413e74-836e-47b2-b182-c9a8cb440cc5" providerId="ADAL" clId="{0C2F12D2-AD8F-4C6D-837F-42913BA20BAE}" dt="2019-05-29T13:10:03.942" v="76"/>
          <ac:spMkLst>
            <pc:docMk/>
            <pc:sldMk cId="1717468707" sldId="317"/>
            <ac:spMk id="17" creationId="{09E57626-69F4-465B-AC6F-8B863C461856}"/>
          </ac:spMkLst>
        </pc:spChg>
      </pc:sldChg>
      <pc:sldChg chg="add del">
        <pc:chgData name="James Ferguson" userId="4f413e74-836e-47b2-b182-c9a8cb440cc5" providerId="ADAL" clId="{0C2F12D2-AD8F-4C6D-837F-42913BA20BAE}" dt="2019-05-29T13:10:16.890" v="78" actId="2696"/>
        <pc:sldMkLst>
          <pc:docMk/>
          <pc:sldMk cId="1256661984" sldId="318"/>
        </pc:sldMkLst>
      </pc:sldChg>
    </pc:docChg>
  </pc:docChgLst>
  <pc:docChgLst>
    <pc:chgData name="James Ferguson" userId="4f413e74-836e-47b2-b182-c9a8cb440cc5" providerId="ADAL" clId="{9F15482C-C962-42EB-BD78-8B0B0D7B057A}"/>
    <pc:docChg chg="undo custSel addSld delSld modSld sldOrd modSection">
      <pc:chgData name="James Ferguson" userId="4f413e74-836e-47b2-b182-c9a8cb440cc5" providerId="ADAL" clId="{9F15482C-C962-42EB-BD78-8B0B0D7B057A}" dt="2019-05-29T13:02:45.140" v="1328" actId="20577"/>
      <pc:docMkLst>
        <pc:docMk/>
      </pc:docMkLst>
      <pc:sldChg chg="del ord">
        <pc:chgData name="James Ferguson" userId="4f413e74-836e-47b2-b182-c9a8cb440cc5" providerId="ADAL" clId="{9F15482C-C962-42EB-BD78-8B0B0D7B057A}" dt="2019-05-29T12:22:20.597" v="1170" actId="2696"/>
        <pc:sldMkLst>
          <pc:docMk/>
          <pc:sldMk cId="2726121560" sldId="256"/>
        </pc:sldMkLst>
      </pc:sldChg>
      <pc:sldChg chg="delSp modSp del ord">
        <pc:chgData name="James Ferguson" userId="4f413e74-836e-47b2-b182-c9a8cb440cc5" providerId="ADAL" clId="{9F15482C-C962-42EB-BD78-8B0B0D7B057A}" dt="2019-05-29T12:29:59.820" v="1263" actId="2696"/>
        <pc:sldMkLst>
          <pc:docMk/>
          <pc:sldMk cId="556321275" sldId="257"/>
        </pc:sldMkLst>
        <pc:spChg chg="mod">
          <ac:chgData name="James Ferguson" userId="4f413e74-836e-47b2-b182-c9a8cb440cc5" providerId="ADAL" clId="{9F15482C-C962-42EB-BD78-8B0B0D7B057A}" dt="2019-05-29T12:22:24.356" v="1171" actId="20577"/>
          <ac:spMkLst>
            <pc:docMk/>
            <pc:sldMk cId="556321275" sldId="257"/>
            <ac:spMk id="53" creationId="{C81D062C-1B12-4EEC-996C-B4D53CF0ABE1}"/>
          </ac:spMkLst>
        </pc:spChg>
        <pc:spChg chg="mod">
          <ac:chgData name="James Ferguson" userId="4f413e74-836e-47b2-b182-c9a8cb440cc5" providerId="ADAL" clId="{9F15482C-C962-42EB-BD78-8B0B0D7B057A}" dt="2019-05-29T12:27:12.043" v="1250" actId="1076"/>
          <ac:spMkLst>
            <pc:docMk/>
            <pc:sldMk cId="556321275" sldId="257"/>
            <ac:spMk id="54" creationId="{AA734A7A-2C1B-4D36-B704-8BB0B0C3EF79}"/>
          </ac:spMkLst>
        </pc:spChg>
        <pc:spChg chg="mod">
          <ac:chgData name="James Ferguson" userId="4f413e74-836e-47b2-b182-c9a8cb440cc5" providerId="ADAL" clId="{9F15482C-C962-42EB-BD78-8B0B0D7B057A}" dt="2019-05-29T12:27:21.992" v="1258" actId="20577"/>
          <ac:spMkLst>
            <pc:docMk/>
            <pc:sldMk cId="556321275" sldId="257"/>
            <ac:spMk id="55" creationId="{C1FADF1C-27CF-4058-BDFD-AEAE5AD01750}"/>
          </ac:spMkLst>
        </pc:spChg>
        <pc:spChg chg="mod">
          <ac:chgData name="James Ferguson" userId="4f413e74-836e-47b2-b182-c9a8cb440cc5" providerId="ADAL" clId="{9F15482C-C962-42EB-BD78-8B0B0D7B057A}" dt="2019-05-29T12:27:27.119" v="1259" actId="1076"/>
          <ac:spMkLst>
            <pc:docMk/>
            <pc:sldMk cId="556321275" sldId="257"/>
            <ac:spMk id="56" creationId="{8D1CF8B4-966D-404B-877E-03ED87FCFEAC}"/>
          </ac:spMkLst>
        </pc:spChg>
        <pc:spChg chg="del">
          <ac:chgData name="James Ferguson" userId="4f413e74-836e-47b2-b182-c9a8cb440cc5" providerId="ADAL" clId="{9F15482C-C962-42EB-BD78-8B0B0D7B057A}" dt="2019-05-29T12:22:43.691" v="1184" actId="478"/>
          <ac:spMkLst>
            <pc:docMk/>
            <pc:sldMk cId="556321275" sldId="257"/>
            <ac:spMk id="57" creationId="{62F7A03B-5D7D-44BC-88C7-5B95410C1AFB}"/>
          </ac:spMkLst>
        </pc:spChg>
        <pc:grpChg chg="mod">
          <ac:chgData name="James Ferguson" userId="4f413e74-836e-47b2-b182-c9a8cb440cc5" providerId="ADAL" clId="{9F15482C-C962-42EB-BD78-8B0B0D7B057A}" dt="2019-05-29T12:27:32.146" v="1261" actId="1076"/>
          <ac:grpSpMkLst>
            <pc:docMk/>
            <pc:sldMk cId="556321275" sldId="257"/>
            <ac:grpSpMk id="59" creationId="{8C38F0DD-5789-48A0-B775-312E975B920A}"/>
          </ac:grpSpMkLst>
        </pc:grpChg>
      </pc:sldChg>
      <pc:sldChg chg="ord">
        <pc:chgData name="James Ferguson" userId="4f413e74-836e-47b2-b182-c9a8cb440cc5" providerId="ADAL" clId="{9F15482C-C962-42EB-BD78-8B0B0D7B057A}" dt="2019-05-29T12:21:55.769" v="1168"/>
        <pc:sldMkLst>
          <pc:docMk/>
          <pc:sldMk cId="1899398950" sldId="270"/>
        </pc:sldMkLst>
      </pc:sldChg>
      <pc:sldChg chg="ord">
        <pc:chgData name="James Ferguson" userId="4f413e74-836e-47b2-b182-c9a8cb440cc5" providerId="ADAL" clId="{9F15482C-C962-42EB-BD78-8B0B0D7B057A}" dt="2019-05-29T12:21:55.769" v="1168"/>
        <pc:sldMkLst>
          <pc:docMk/>
          <pc:sldMk cId="696287335" sldId="271"/>
        </pc:sldMkLst>
      </pc:sldChg>
      <pc:sldChg chg="ord">
        <pc:chgData name="James Ferguson" userId="4f413e74-836e-47b2-b182-c9a8cb440cc5" providerId="ADAL" clId="{9F15482C-C962-42EB-BD78-8B0B0D7B057A}" dt="2019-05-29T12:21:55.769" v="1168"/>
        <pc:sldMkLst>
          <pc:docMk/>
          <pc:sldMk cId="4074896573" sldId="272"/>
        </pc:sldMkLst>
      </pc:sldChg>
      <pc:sldChg chg="ord">
        <pc:chgData name="James Ferguson" userId="4f413e74-836e-47b2-b182-c9a8cb440cc5" providerId="ADAL" clId="{9F15482C-C962-42EB-BD78-8B0B0D7B057A}" dt="2019-05-29T12:21:55.769" v="1168"/>
        <pc:sldMkLst>
          <pc:docMk/>
          <pc:sldMk cId="3467839186" sldId="273"/>
        </pc:sldMkLst>
      </pc:sldChg>
      <pc:sldChg chg="ord">
        <pc:chgData name="James Ferguson" userId="4f413e74-836e-47b2-b182-c9a8cb440cc5" providerId="ADAL" clId="{9F15482C-C962-42EB-BD78-8B0B0D7B057A}" dt="2019-05-29T12:21:55.769" v="1168"/>
        <pc:sldMkLst>
          <pc:docMk/>
          <pc:sldMk cId="2970982626" sldId="274"/>
        </pc:sldMkLst>
      </pc:sldChg>
      <pc:sldChg chg="ord">
        <pc:chgData name="James Ferguson" userId="4f413e74-836e-47b2-b182-c9a8cb440cc5" providerId="ADAL" clId="{9F15482C-C962-42EB-BD78-8B0B0D7B057A}" dt="2019-05-29T12:21:55.769" v="1168"/>
        <pc:sldMkLst>
          <pc:docMk/>
          <pc:sldMk cId="2810510029" sldId="275"/>
        </pc:sldMkLst>
      </pc:sldChg>
      <pc:sldChg chg="ord">
        <pc:chgData name="James Ferguson" userId="4f413e74-836e-47b2-b182-c9a8cb440cc5" providerId="ADAL" clId="{9F15482C-C962-42EB-BD78-8B0B0D7B057A}" dt="2019-05-29T12:21:55.769" v="1168"/>
        <pc:sldMkLst>
          <pc:docMk/>
          <pc:sldMk cId="2764634395" sldId="276"/>
        </pc:sldMkLst>
      </pc:sldChg>
      <pc:sldChg chg="ord">
        <pc:chgData name="James Ferguson" userId="4f413e74-836e-47b2-b182-c9a8cb440cc5" providerId="ADAL" clId="{9F15482C-C962-42EB-BD78-8B0B0D7B057A}" dt="2019-05-29T12:21:55.769" v="1168"/>
        <pc:sldMkLst>
          <pc:docMk/>
          <pc:sldMk cId="2800602904" sldId="277"/>
        </pc:sldMkLst>
      </pc:sldChg>
      <pc:sldChg chg="modSp setBg">
        <pc:chgData name="James Ferguson" userId="4f413e74-836e-47b2-b182-c9a8cb440cc5" providerId="ADAL" clId="{9F15482C-C962-42EB-BD78-8B0B0D7B057A}" dt="2019-05-29T10:52:11.763" v="981" actId="14100"/>
        <pc:sldMkLst>
          <pc:docMk/>
          <pc:sldMk cId="3341363851" sldId="278"/>
        </pc:sldMkLst>
        <pc:spChg chg="mod">
          <ac:chgData name="James Ferguson" userId="4f413e74-836e-47b2-b182-c9a8cb440cc5" providerId="ADAL" clId="{9F15482C-C962-42EB-BD78-8B0B0D7B057A}" dt="2019-05-29T09:28:38.834" v="205" actId="207"/>
          <ac:spMkLst>
            <pc:docMk/>
            <pc:sldMk cId="3341363851" sldId="278"/>
            <ac:spMk id="2" creationId="{26C28ECF-D68C-4656-AB77-FE0F033C0E40}"/>
          </ac:spMkLst>
        </pc:spChg>
        <pc:spChg chg="mod">
          <ac:chgData name="James Ferguson" userId="4f413e74-836e-47b2-b182-c9a8cb440cc5" providerId="ADAL" clId="{9F15482C-C962-42EB-BD78-8B0B0D7B057A}" dt="2019-05-29T10:52:11.763" v="981" actId="14100"/>
          <ac:spMkLst>
            <pc:docMk/>
            <pc:sldMk cId="3341363851" sldId="278"/>
            <ac:spMk id="3" creationId="{9F90E236-6C59-4B2E-B103-667C8D1D8A77}"/>
          </ac:spMkLst>
        </pc:spChg>
        <pc:spChg chg="mod">
          <ac:chgData name="James Ferguson" userId="4f413e74-836e-47b2-b182-c9a8cb440cc5" providerId="ADAL" clId="{9F15482C-C962-42EB-BD78-8B0B0D7B057A}" dt="2019-05-29T10:11:22.549" v="700" actId="20577"/>
          <ac:spMkLst>
            <pc:docMk/>
            <pc:sldMk cId="3341363851" sldId="278"/>
            <ac:spMk id="4" creationId="{DB0F1FFC-5695-48C0-BB59-07D4035B1155}"/>
          </ac:spMkLst>
        </pc:spChg>
      </pc:sldChg>
      <pc:sldChg chg="del">
        <pc:chgData name="James Ferguson" userId="4f413e74-836e-47b2-b182-c9a8cb440cc5" providerId="ADAL" clId="{9F15482C-C962-42EB-BD78-8B0B0D7B057A}" dt="2019-05-29T13:01:08.894" v="1279" actId="2696"/>
        <pc:sldMkLst>
          <pc:docMk/>
          <pc:sldMk cId="3167678082" sldId="279"/>
        </pc:sldMkLst>
      </pc:sldChg>
      <pc:sldChg chg="del">
        <pc:chgData name="James Ferguson" userId="4f413e74-836e-47b2-b182-c9a8cb440cc5" providerId="ADAL" clId="{9F15482C-C962-42EB-BD78-8B0B0D7B057A}" dt="2019-05-29T13:01:08.900" v="1280" actId="2696"/>
        <pc:sldMkLst>
          <pc:docMk/>
          <pc:sldMk cId="1267916290" sldId="280"/>
        </pc:sldMkLst>
      </pc:sldChg>
      <pc:sldChg chg="delSp modSp ord setBg">
        <pc:chgData name="James Ferguson" userId="4f413e74-836e-47b2-b182-c9a8cb440cc5" providerId="ADAL" clId="{9F15482C-C962-42EB-BD78-8B0B0D7B057A}" dt="2019-05-29T13:00:52.613" v="1277" actId="478"/>
        <pc:sldMkLst>
          <pc:docMk/>
          <pc:sldMk cId="4129328739" sldId="281"/>
        </pc:sldMkLst>
        <pc:spChg chg="mod">
          <ac:chgData name="James Ferguson" userId="4f413e74-836e-47b2-b182-c9a8cb440cc5" providerId="ADAL" clId="{9F15482C-C962-42EB-BD78-8B0B0D7B057A}" dt="2019-05-29T12:58:48.273" v="1276" actId="207"/>
          <ac:spMkLst>
            <pc:docMk/>
            <pc:sldMk cId="4129328739" sldId="281"/>
            <ac:spMk id="2" creationId="{A7DDABB2-63EE-4407-A183-39344AF82D1D}"/>
          </ac:spMkLst>
        </pc:spChg>
        <pc:spChg chg="del">
          <ac:chgData name="James Ferguson" userId="4f413e74-836e-47b2-b182-c9a8cb440cc5" providerId="ADAL" clId="{9F15482C-C962-42EB-BD78-8B0B0D7B057A}" dt="2019-05-29T13:00:52.613" v="1277" actId="478"/>
          <ac:spMkLst>
            <pc:docMk/>
            <pc:sldMk cId="4129328739" sldId="281"/>
            <ac:spMk id="3" creationId="{B14204A9-58D0-4EC9-841D-4F94F8719826}"/>
          </ac:spMkLst>
        </pc:spChg>
        <pc:spChg chg="mod">
          <ac:chgData name="James Ferguson" userId="4f413e74-836e-47b2-b182-c9a8cb440cc5" providerId="ADAL" clId="{9F15482C-C962-42EB-BD78-8B0B0D7B057A}" dt="2019-05-29T12:21:27.191" v="1166" actId="20577"/>
          <ac:spMkLst>
            <pc:docMk/>
            <pc:sldMk cId="4129328739" sldId="281"/>
            <ac:spMk id="4" creationId="{E2FC0501-1F21-4150-ACCD-BC18FB729FD8}"/>
          </ac:spMkLst>
        </pc:spChg>
      </pc:sldChg>
      <pc:sldChg chg="del">
        <pc:chgData name="James Ferguson" userId="4f413e74-836e-47b2-b182-c9a8cb440cc5" providerId="ADAL" clId="{9F15482C-C962-42EB-BD78-8B0B0D7B057A}" dt="2019-05-29T13:01:08.905" v="1281" actId="2696"/>
        <pc:sldMkLst>
          <pc:docMk/>
          <pc:sldMk cId="286120471" sldId="282"/>
        </pc:sldMkLst>
      </pc:sldChg>
      <pc:sldChg chg="del">
        <pc:chgData name="James Ferguson" userId="4f413e74-836e-47b2-b182-c9a8cb440cc5" providerId="ADAL" clId="{9F15482C-C962-42EB-BD78-8B0B0D7B057A}" dt="2019-05-29T13:01:08.909" v="1282" actId="2696"/>
        <pc:sldMkLst>
          <pc:docMk/>
          <pc:sldMk cId="1099264406" sldId="283"/>
        </pc:sldMkLst>
      </pc:sldChg>
      <pc:sldChg chg="del">
        <pc:chgData name="James Ferguson" userId="4f413e74-836e-47b2-b182-c9a8cb440cc5" providerId="ADAL" clId="{9F15482C-C962-42EB-BD78-8B0B0D7B057A}" dt="2019-05-29T13:01:08.913" v="1283" actId="2696"/>
        <pc:sldMkLst>
          <pc:docMk/>
          <pc:sldMk cId="3795420355" sldId="284"/>
        </pc:sldMkLst>
      </pc:sldChg>
      <pc:sldChg chg="del">
        <pc:chgData name="James Ferguson" userId="4f413e74-836e-47b2-b182-c9a8cb440cc5" providerId="ADAL" clId="{9F15482C-C962-42EB-BD78-8B0B0D7B057A}" dt="2019-05-29T13:01:08.917" v="1284" actId="2696"/>
        <pc:sldMkLst>
          <pc:docMk/>
          <pc:sldMk cId="1860549559" sldId="285"/>
        </pc:sldMkLst>
      </pc:sldChg>
      <pc:sldChg chg="del">
        <pc:chgData name="James Ferguson" userId="4f413e74-836e-47b2-b182-c9a8cb440cc5" providerId="ADAL" clId="{9F15482C-C962-42EB-BD78-8B0B0D7B057A}" dt="2019-05-29T13:01:08.921" v="1285" actId="2696"/>
        <pc:sldMkLst>
          <pc:docMk/>
          <pc:sldMk cId="1553794180" sldId="286"/>
        </pc:sldMkLst>
      </pc:sldChg>
      <pc:sldChg chg="modSp ord setBg">
        <pc:chgData name="James Ferguson" userId="4f413e74-836e-47b2-b182-c9a8cb440cc5" providerId="ADAL" clId="{9F15482C-C962-42EB-BD78-8B0B0D7B057A}" dt="2019-05-29T11:51:58.757" v="987"/>
        <pc:sldMkLst>
          <pc:docMk/>
          <pc:sldMk cId="670616334" sldId="287"/>
        </pc:sldMkLst>
        <pc:spChg chg="mod">
          <ac:chgData name="James Ferguson" userId="4f413e74-836e-47b2-b182-c9a8cb440cc5" providerId="ADAL" clId="{9F15482C-C962-42EB-BD78-8B0B0D7B057A}" dt="2019-05-29T10:48:33.994" v="927" actId="14100"/>
          <ac:spMkLst>
            <pc:docMk/>
            <pc:sldMk cId="670616334" sldId="287"/>
            <ac:spMk id="2" creationId="{59DC5907-02F7-456C-8C5A-78D8B708328A}"/>
          </ac:spMkLst>
        </pc:spChg>
        <pc:spChg chg="mod">
          <ac:chgData name="James Ferguson" userId="4f413e74-836e-47b2-b182-c9a8cb440cc5" providerId="ADAL" clId="{9F15482C-C962-42EB-BD78-8B0B0D7B057A}" dt="2019-05-29T10:48:45.404" v="934" actId="20577"/>
          <ac:spMkLst>
            <pc:docMk/>
            <pc:sldMk cId="670616334" sldId="287"/>
            <ac:spMk id="3" creationId="{7EE0B9AD-C85C-447C-B7C7-BD74B0B71202}"/>
          </ac:spMkLst>
        </pc:spChg>
        <pc:spChg chg="mod">
          <ac:chgData name="James Ferguson" userId="4f413e74-836e-47b2-b182-c9a8cb440cc5" providerId="ADAL" clId="{9F15482C-C962-42EB-BD78-8B0B0D7B057A}" dt="2019-05-29T10:48:52.635" v="935" actId="1076"/>
          <ac:spMkLst>
            <pc:docMk/>
            <pc:sldMk cId="670616334" sldId="287"/>
            <ac:spMk id="5" creationId="{6CE62D9F-3C29-4414-9995-95C5DFEC2B7B}"/>
          </ac:spMkLst>
        </pc:spChg>
      </pc:sldChg>
      <pc:sldChg chg="modSp ord setBg">
        <pc:chgData name="James Ferguson" userId="4f413e74-836e-47b2-b182-c9a8cb440cc5" providerId="ADAL" clId="{9F15482C-C962-42EB-BD78-8B0B0D7B057A}" dt="2019-05-29T10:51:41.166" v="979"/>
        <pc:sldMkLst>
          <pc:docMk/>
          <pc:sldMk cId="3061197367" sldId="288"/>
        </pc:sldMkLst>
        <pc:spChg chg="mod">
          <ac:chgData name="James Ferguson" userId="4f413e74-836e-47b2-b182-c9a8cb440cc5" providerId="ADAL" clId="{9F15482C-C962-42EB-BD78-8B0B0D7B057A}" dt="2019-05-29T10:28:06.819" v="894" actId="14100"/>
          <ac:spMkLst>
            <pc:docMk/>
            <pc:sldMk cId="3061197367" sldId="288"/>
            <ac:spMk id="2" creationId="{35FA98EE-A8DD-4BFD-B5CA-EE0B6EEDFD3D}"/>
          </ac:spMkLst>
        </pc:spChg>
        <pc:spChg chg="mod">
          <ac:chgData name="James Ferguson" userId="4f413e74-836e-47b2-b182-c9a8cb440cc5" providerId="ADAL" clId="{9F15482C-C962-42EB-BD78-8B0B0D7B057A}" dt="2019-05-29T10:28:20.991" v="898" actId="1076"/>
          <ac:spMkLst>
            <pc:docMk/>
            <pc:sldMk cId="3061197367" sldId="288"/>
            <ac:spMk id="3" creationId="{C2F453C5-73DC-46BB-81DB-63E7B6985D4F}"/>
          </ac:spMkLst>
        </pc:spChg>
        <pc:spChg chg="mod">
          <ac:chgData name="James Ferguson" userId="4f413e74-836e-47b2-b182-c9a8cb440cc5" providerId="ADAL" clId="{9F15482C-C962-42EB-BD78-8B0B0D7B057A}" dt="2019-05-29T10:28:14.389" v="895" actId="1076"/>
          <ac:spMkLst>
            <pc:docMk/>
            <pc:sldMk cId="3061197367" sldId="288"/>
            <ac:spMk id="4" creationId="{DE984DE7-C543-490C-9214-31706D0818A1}"/>
          </ac:spMkLst>
        </pc:spChg>
        <pc:spChg chg="mod">
          <ac:chgData name="James Ferguson" userId="4f413e74-836e-47b2-b182-c9a8cb440cc5" providerId="ADAL" clId="{9F15482C-C962-42EB-BD78-8B0B0D7B057A}" dt="2019-05-29T10:27:42.150" v="889" actId="14100"/>
          <ac:spMkLst>
            <pc:docMk/>
            <pc:sldMk cId="3061197367" sldId="288"/>
            <ac:spMk id="5" creationId="{32ABE6A4-796F-463B-AB85-40E28DBE7942}"/>
          </ac:spMkLst>
        </pc:spChg>
      </pc:sldChg>
      <pc:sldChg chg="delSp modSp ord setBg">
        <pc:chgData name="James Ferguson" userId="4f413e74-836e-47b2-b182-c9a8cb440cc5" providerId="ADAL" clId="{9F15482C-C962-42EB-BD78-8B0B0D7B057A}" dt="2019-05-29T11:50:06.076" v="985" actId="20577"/>
        <pc:sldMkLst>
          <pc:docMk/>
          <pc:sldMk cId="857748705" sldId="289"/>
        </pc:sldMkLst>
        <pc:spChg chg="mod">
          <ac:chgData name="James Ferguson" userId="4f413e74-836e-47b2-b182-c9a8cb440cc5" providerId="ADAL" clId="{9F15482C-C962-42EB-BD78-8B0B0D7B057A}" dt="2019-05-29T11:50:06.076" v="985" actId="20577"/>
          <ac:spMkLst>
            <pc:docMk/>
            <pc:sldMk cId="857748705" sldId="289"/>
            <ac:spMk id="2" creationId="{E7B81D47-800B-49B0-98F6-5828187B54A1}"/>
          </ac:spMkLst>
        </pc:spChg>
        <pc:spChg chg="del">
          <ac:chgData name="James Ferguson" userId="4f413e74-836e-47b2-b182-c9a8cb440cc5" providerId="ADAL" clId="{9F15482C-C962-42EB-BD78-8B0B0D7B057A}" dt="2019-05-29T10:49:58.120" v="944" actId="478"/>
          <ac:spMkLst>
            <pc:docMk/>
            <pc:sldMk cId="857748705" sldId="289"/>
            <ac:spMk id="3" creationId="{0B3795C7-9C86-41C3-924F-255F12338C75}"/>
          </ac:spMkLst>
        </pc:spChg>
        <pc:spChg chg="mod">
          <ac:chgData name="James Ferguson" userId="4f413e74-836e-47b2-b182-c9a8cb440cc5" providerId="ADAL" clId="{9F15482C-C962-42EB-BD78-8B0B0D7B057A}" dt="2019-05-29T10:51:21.968" v="978" actId="1076"/>
          <ac:spMkLst>
            <pc:docMk/>
            <pc:sldMk cId="857748705" sldId="289"/>
            <ac:spMk id="5" creationId="{A92FF46E-1117-4ADB-84DA-D89022249401}"/>
          </ac:spMkLst>
        </pc:spChg>
      </pc:sldChg>
      <pc:sldChg chg="del">
        <pc:chgData name="James Ferguson" userId="4f413e74-836e-47b2-b182-c9a8cb440cc5" providerId="ADAL" clId="{9F15482C-C962-42EB-BD78-8B0B0D7B057A}" dt="2019-05-29T13:01:08.925" v="1286" actId="2696"/>
        <pc:sldMkLst>
          <pc:docMk/>
          <pc:sldMk cId="592781266" sldId="290"/>
        </pc:sldMkLst>
      </pc:sldChg>
      <pc:sldChg chg="del">
        <pc:chgData name="James Ferguson" userId="4f413e74-836e-47b2-b182-c9a8cb440cc5" providerId="ADAL" clId="{9F15482C-C962-42EB-BD78-8B0B0D7B057A}" dt="2019-05-29T13:01:08.929" v="1287" actId="2696"/>
        <pc:sldMkLst>
          <pc:docMk/>
          <pc:sldMk cId="3533499594" sldId="291"/>
        </pc:sldMkLst>
      </pc:sldChg>
      <pc:sldChg chg="del">
        <pc:chgData name="James Ferguson" userId="4f413e74-836e-47b2-b182-c9a8cb440cc5" providerId="ADAL" clId="{9F15482C-C962-42EB-BD78-8B0B0D7B057A}" dt="2019-05-29T13:01:08.935" v="1288" actId="2696"/>
        <pc:sldMkLst>
          <pc:docMk/>
          <pc:sldMk cId="3715607035" sldId="292"/>
        </pc:sldMkLst>
      </pc:sldChg>
      <pc:sldChg chg="ord setBg">
        <pc:chgData name="James Ferguson" userId="4f413e74-836e-47b2-b182-c9a8cb440cc5" providerId="ADAL" clId="{9F15482C-C962-42EB-BD78-8B0B0D7B057A}" dt="2019-05-29T09:47:09.785" v="403"/>
        <pc:sldMkLst>
          <pc:docMk/>
          <pc:sldMk cId="4050835218" sldId="293"/>
        </pc:sldMkLst>
      </pc:sldChg>
      <pc:sldChg chg="addSp delSp modSp ord modAnim">
        <pc:chgData name="James Ferguson" userId="4f413e74-836e-47b2-b182-c9a8cb440cc5" providerId="ADAL" clId="{9F15482C-C962-42EB-BD78-8B0B0D7B057A}" dt="2019-05-29T12:24:55.556" v="1210"/>
        <pc:sldMkLst>
          <pc:docMk/>
          <pc:sldMk cId="2914725442" sldId="294"/>
        </pc:sldMkLst>
        <pc:spChg chg="del">
          <ac:chgData name="James Ferguson" userId="4f413e74-836e-47b2-b182-c9a8cb440cc5" providerId="ADAL" clId="{9F15482C-C962-42EB-BD78-8B0B0D7B057A}" dt="2019-05-29T12:23:42.990" v="1190"/>
          <ac:spMkLst>
            <pc:docMk/>
            <pc:sldMk cId="2914725442" sldId="294"/>
            <ac:spMk id="2" creationId="{771D2EC4-CB24-4D8E-B145-DEC798488C03}"/>
          </ac:spMkLst>
        </pc:spChg>
        <pc:spChg chg="mod">
          <ac:chgData name="James Ferguson" userId="4f413e74-836e-47b2-b182-c9a8cb440cc5" providerId="ADAL" clId="{9F15482C-C962-42EB-BD78-8B0B0D7B057A}" dt="2019-05-29T12:23:47.921" v="1205" actId="20577"/>
          <ac:spMkLst>
            <pc:docMk/>
            <pc:sldMk cId="2914725442" sldId="294"/>
            <ac:spMk id="3" creationId="{50D4B91C-082E-4341-AD3F-454AD3DC7605}"/>
          </ac:spMkLst>
        </pc:spChg>
        <pc:picChg chg="add mod">
          <ac:chgData name="James Ferguson" userId="4f413e74-836e-47b2-b182-c9a8cb440cc5" providerId="ADAL" clId="{9F15482C-C962-42EB-BD78-8B0B0D7B057A}" dt="2019-05-29T12:23:42.990" v="1190"/>
          <ac:picMkLst>
            <pc:docMk/>
            <pc:sldMk cId="2914725442" sldId="294"/>
            <ac:picMk id="4" creationId="{01BBFA19-A3E4-41F1-A8AB-AA13A911776E}"/>
          </ac:picMkLst>
        </pc:picChg>
      </pc:sldChg>
      <pc:sldChg chg="addSp delSp modSp ord modAnim">
        <pc:chgData name="James Ferguson" userId="4f413e74-836e-47b2-b182-c9a8cb440cc5" providerId="ADAL" clId="{9F15482C-C962-42EB-BD78-8B0B0D7B057A}" dt="2019-05-29T12:24:36.585" v="1208"/>
        <pc:sldMkLst>
          <pc:docMk/>
          <pc:sldMk cId="3209918707" sldId="295"/>
        </pc:sldMkLst>
        <pc:spChg chg="del">
          <ac:chgData name="James Ferguson" userId="4f413e74-836e-47b2-b182-c9a8cb440cc5" providerId="ADAL" clId="{9F15482C-C962-42EB-BD78-8B0B0D7B057A}" dt="2019-05-29T12:23:24.897" v="1189"/>
          <ac:spMkLst>
            <pc:docMk/>
            <pc:sldMk cId="3209918707" sldId="295"/>
            <ac:spMk id="2" creationId="{C84D1296-4DF0-405C-8CA4-13B0252E31C0}"/>
          </ac:spMkLst>
        </pc:spChg>
        <pc:picChg chg="add mod">
          <ac:chgData name="James Ferguson" userId="4f413e74-836e-47b2-b182-c9a8cb440cc5" providerId="ADAL" clId="{9F15482C-C962-42EB-BD78-8B0B0D7B057A}" dt="2019-05-29T12:23:24.897" v="1189"/>
          <ac:picMkLst>
            <pc:docMk/>
            <pc:sldMk cId="3209918707" sldId="295"/>
            <ac:picMk id="3" creationId="{61904471-F5E5-4031-9AAB-123C0BB3366F}"/>
          </ac:picMkLst>
        </pc:picChg>
      </pc:sldChg>
      <pc:sldChg chg="del">
        <pc:chgData name="James Ferguson" userId="4f413e74-836e-47b2-b182-c9a8cb440cc5" providerId="ADAL" clId="{9F15482C-C962-42EB-BD78-8B0B0D7B057A}" dt="2019-05-29T13:01:08.940" v="1289" actId="2696"/>
        <pc:sldMkLst>
          <pc:docMk/>
          <pc:sldMk cId="463115991" sldId="296"/>
        </pc:sldMkLst>
      </pc:sldChg>
      <pc:sldChg chg="del">
        <pc:chgData name="James Ferguson" userId="4f413e74-836e-47b2-b182-c9a8cb440cc5" providerId="ADAL" clId="{9F15482C-C962-42EB-BD78-8B0B0D7B057A}" dt="2019-05-29T13:01:08.945" v="1290" actId="2696"/>
        <pc:sldMkLst>
          <pc:docMk/>
          <pc:sldMk cId="2315703122" sldId="297"/>
        </pc:sldMkLst>
      </pc:sldChg>
      <pc:sldChg chg="del">
        <pc:chgData name="James Ferguson" userId="4f413e74-836e-47b2-b182-c9a8cb440cc5" providerId="ADAL" clId="{9F15482C-C962-42EB-BD78-8B0B0D7B057A}" dt="2019-05-29T13:01:08.952" v="1291" actId="2696"/>
        <pc:sldMkLst>
          <pc:docMk/>
          <pc:sldMk cId="2788014291" sldId="298"/>
        </pc:sldMkLst>
      </pc:sldChg>
      <pc:sldChg chg="modSp del ord">
        <pc:chgData name="James Ferguson" userId="4f413e74-836e-47b2-b182-c9a8cb440cc5" providerId="ADAL" clId="{9F15482C-C962-42EB-BD78-8B0B0D7B057A}" dt="2019-05-29T09:50:26.070" v="439" actId="2696"/>
        <pc:sldMkLst>
          <pc:docMk/>
          <pc:sldMk cId="967408677" sldId="299"/>
        </pc:sldMkLst>
        <pc:spChg chg="mod">
          <ac:chgData name="James Ferguson" userId="4f413e74-836e-47b2-b182-c9a8cb440cc5" providerId="ADAL" clId="{9F15482C-C962-42EB-BD78-8B0B0D7B057A}" dt="2019-05-29T09:47:56.479" v="412" actId="20577"/>
          <ac:spMkLst>
            <pc:docMk/>
            <pc:sldMk cId="967408677" sldId="299"/>
            <ac:spMk id="5" creationId="{D07FBFE5-1117-4512-B222-CB23F85CD1CB}"/>
          </ac:spMkLst>
        </pc:spChg>
      </pc:sldChg>
      <pc:sldChg chg="addSp delSp modSp del ord">
        <pc:chgData name="James Ferguson" userId="4f413e74-836e-47b2-b182-c9a8cb440cc5" providerId="ADAL" clId="{9F15482C-C962-42EB-BD78-8B0B0D7B057A}" dt="2019-05-29T09:49:30.535" v="431" actId="2696"/>
        <pc:sldMkLst>
          <pc:docMk/>
          <pc:sldMk cId="270138205" sldId="300"/>
        </pc:sldMkLst>
        <pc:spChg chg="add del mod">
          <ac:chgData name="James Ferguson" userId="4f413e74-836e-47b2-b182-c9a8cb440cc5" providerId="ADAL" clId="{9F15482C-C962-42EB-BD78-8B0B0D7B057A}" dt="2019-05-29T09:35:57.064" v="262" actId="931"/>
          <ac:spMkLst>
            <pc:docMk/>
            <pc:sldMk cId="270138205" sldId="300"/>
            <ac:spMk id="2" creationId="{9C207280-36D4-4CD0-8B98-AF63349AECA5}"/>
          </ac:spMkLst>
        </pc:spChg>
        <pc:spChg chg="mod">
          <ac:chgData name="James Ferguson" userId="4f413e74-836e-47b2-b182-c9a8cb440cc5" providerId="ADAL" clId="{9F15482C-C962-42EB-BD78-8B0B0D7B057A}" dt="2019-05-29T09:37:22.845" v="314" actId="20577"/>
          <ac:spMkLst>
            <pc:docMk/>
            <pc:sldMk cId="270138205" sldId="300"/>
            <ac:spMk id="3" creationId="{BDB11331-7CBF-49DC-975A-435856748F7C}"/>
          </ac:spMkLst>
        </pc:spChg>
        <pc:spChg chg="mod">
          <ac:chgData name="James Ferguson" userId="4f413e74-836e-47b2-b182-c9a8cb440cc5" providerId="ADAL" clId="{9F15482C-C962-42EB-BD78-8B0B0D7B057A}" dt="2019-05-29T09:36:15.962" v="265" actId="207"/>
          <ac:spMkLst>
            <pc:docMk/>
            <pc:sldMk cId="270138205" sldId="300"/>
            <ac:spMk id="4" creationId="{BF2474C9-4ADE-4C5D-87ED-F0A92F1F7FF4}"/>
          </ac:spMkLst>
        </pc:spChg>
        <pc:spChg chg="mod">
          <ac:chgData name="James Ferguson" userId="4f413e74-836e-47b2-b182-c9a8cb440cc5" providerId="ADAL" clId="{9F15482C-C962-42EB-BD78-8B0B0D7B057A}" dt="2019-05-29T09:34:10.515" v="254" actId="207"/>
          <ac:spMkLst>
            <pc:docMk/>
            <pc:sldMk cId="270138205" sldId="300"/>
            <ac:spMk id="5" creationId="{8E7810F9-7C8B-425C-9202-B31309C5879E}"/>
          </ac:spMkLst>
        </pc:spChg>
        <pc:spChg chg="mod">
          <ac:chgData name="James Ferguson" userId="4f413e74-836e-47b2-b182-c9a8cb440cc5" providerId="ADAL" clId="{9F15482C-C962-42EB-BD78-8B0B0D7B057A}" dt="2019-05-29T09:36:30.789" v="268" actId="1036"/>
          <ac:spMkLst>
            <pc:docMk/>
            <pc:sldMk cId="270138205" sldId="300"/>
            <ac:spMk id="6" creationId="{F026A318-48AF-4269-89B4-465B6FA53052}"/>
          </ac:spMkLst>
        </pc:spChg>
        <pc:spChg chg="mod">
          <ac:chgData name="James Ferguson" userId="4f413e74-836e-47b2-b182-c9a8cb440cc5" providerId="ADAL" clId="{9F15482C-C962-42EB-BD78-8B0B0D7B057A}" dt="2019-05-29T09:45:18.896" v="393" actId="20577"/>
          <ac:spMkLst>
            <pc:docMk/>
            <pc:sldMk cId="270138205" sldId="300"/>
            <ac:spMk id="7" creationId="{F31911BC-48D9-4AAE-B8EE-A77C3B160ECA}"/>
          </ac:spMkLst>
        </pc:spChg>
        <pc:spChg chg="add del mod">
          <ac:chgData name="James Ferguson" userId="4f413e74-836e-47b2-b182-c9a8cb440cc5" providerId="ADAL" clId="{9F15482C-C962-42EB-BD78-8B0B0D7B057A}" dt="2019-05-29T09:40:52.078" v="353" actId="931"/>
          <ac:spMkLst>
            <pc:docMk/>
            <pc:sldMk cId="270138205" sldId="300"/>
            <ac:spMk id="17" creationId="{42B067EB-7743-4E1A-BA68-0B312949E7E3}"/>
          </ac:spMkLst>
        </pc:spChg>
        <pc:picChg chg="add del mod">
          <ac:chgData name="James Ferguson" userId="4f413e74-836e-47b2-b182-c9a8cb440cc5" providerId="ADAL" clId="{9F15482C-C962-42EB-BD78-8B0B0D7B057A}" dt="2019-05-29T09:35:35.162" v="261" actId="931"/>
          <ac:picMkLst>
            <pc:docMk/>
            <pc:sldMk cId="270138205" sldId="300"/>
            <ac:picMk id="13" creationId="{59AD621F-6033-4E01-B15D-2302763647E7}"/>
          </ac:picMkLst>
        </pc:picChg>
        <pc:picChg chg="add del mod">
          <ac:chgData name="James Ferguson" userId="4f413e74-836e-47b2-b182-c9a8cb440cc5" providerId="ADAL" clId="{9F15482C-C962-42EB-BD78-8B0B0D7B057A}" dt="2019-05-29T09:40:46.555" v="352" actId="478"/>
          <ac:picMkLst>
            <pc:docMk/>
            <pc:sldMk cId="270138205" sldId="300"/>
            <ac:picMk id="15" creationId="{F76FFEF3-3ED2-49F0-B6B9-475C23A7898B}"/>
          </ac:picMkLst>
        </pc:picChg>
        <pc:picChg chg="add mod ord">
          <ac:chgData name="James Ferguson" userId="4f413e74-836e-47b2-b182-c9a8cb440cc5" providerId="ADAL" clId="{9F15482C-C962-42EB-BD78-8B0B0D7B057A}" dt="2019-05-29T09:40:55.406" v="356" actId="167"/>
          <ac:picMkLst>
            <pc:docMk/>
            <pc:sldMk cId="270138205" sldId="300"/>
            <ac:picMk id="19" creationId="{FC300818-03F1-4C12-9753-DF5A5E72D3D0}"/>
          </ac:picMkLst>
        </pc:picChg>
      </pc:sldChg>
      <pc:sldChg chg="addSp delSp modSp ord">
        <pc:chgData name="James Ferguson" userId="4f413e74-836e-47b2-b182-c9a8cb440cc5" providerId="ADAL" clId="{9F15482C-C962-42EB-BD78-8B0B0D7B057A}" dt="2019-05-29T12:34:41.150" v="1268" actId="167"/>
        <pc:sldMkLst>
          <pc:docMk/>
          <pc:sldMk cId="810792633" sldId="301"/>
        </pc:sldMkLst>
        <pc:spChg chg="del mod">
          <ac:chgData name="James Ferguson" userId="4f413e74-836e-47b2-b182-c9a8cb440cc5" providerId="ADAL" clId="{9F15482C-C962-42EB-BD78-8B0B0D7B057A}" dt="2019-05-29T12:20:21.539" v="1133" actId="931"/>
          <ac:spMkLst>
            <pc:docMk/>
            <pc:sldMk cId="810792633" sldId="301"/>
            <ac:spMk id="2" creationId="{4795BA87-9C30-44EE-975D-CCC4C6E586B8}"/>
          </ac:spMkLst>
        </pc:spChg>
        <pc:spChg chg="mod">
          <ac:chgData name="James Ferguson" userId="4f413e74-836e-47b2-b182-c9a8cb440cc5" providerId="ADAL" clId="{9F15482C-C962-42EB-BD78-8B0B0D7B057A}" dt="2019-05-29T12:18:20.458" v="1112" actId="1076"/>
          <ac:spMkLst>
            <pc:docMk/>
            <pc:sldMk cId="810792633" sldId="301"/>
            <ac:spMk id="3" creationId="{63865FB8-9A0C-4858-B416-332D69064AFF}"/>
          </ac:spMkLst>
        </pc:spChg>
        <pc:spChg chg="mod">
          <ac:chgData name="James Ferguson" userId="4f413e74-836e-47b2-b182-c9a8cb440cc5" providerId="ADAL" clId="{9F15482C-C962-42EB-BD78-8B0B0D7B057A}" dt="2019-05-29T12:20:51.387" v="1141" actId="1076"/>
          <ac:spMkLst>
            <pc:docMk/>
            <pc:sldMk cId="810792633" sldId="301"/>
            <ac:spMk id="4" creationId="{77ED55F7-0D74-4B6D-A0E8-078A412F0775}"/>
          </ac:spMkLst>
        </pc:spChg>
        <pc:spChg chg="mod">
          <ac:chgData name="James Ferguson" userId="4f413e74-836e-47b2-b182-c9a8cb440cc5" providerId="ADAL" clId="{9F15482C-C962-42EB-BD78-8B0B0D7B057A}" dt="2019-05-29T12:20:51.387" v="1141" actId="1076"/>
          <ac:spMkLst>
            <pc:docMk/>
            <pc:sldMk cId="810792633" sldId="301"/>
            <ac:spMk id="5" creationId="{882FE7DF-30CB-469F-9395-F49BB07A751F}"/>
          </ac:spMkLst>
        </pc:spChg>
        <pc:spChg chg="mod">
          <ac:chgData name="James Ferguson" userId="4f413e74-836e-47b2-b182-c9a8cb440cc5" providerId="ADAL" clId="{9F15482C-C962-42EB-BD78-8B0B0D7B057A}" dt="2019-05-29T12:20:51.387" v="1141" actId="1076"/>
          <ac:spMkLst>
            <pc:docMk/>
            <pc:sldMk cId="810792633" sldId="301"/>
            <ac:spMk id="6" creationId="{BAEBEABA-FFE4-45AD-8694-EAFDD690294D}"/>
          </ac:spMkLst>
        </pc:spChg>
        <pc:spChg chg="mod">
          <ac:chgData name="James Ferguson" userId="4f413e74-836e-47b2-b182-c9a8cb440cc5" providerId="ADAL" clId="{9F15482C-C962-42EB-BD78-8B0B0D7B057A}" dt="2019-05-29T12:19:41.859" v="1132" actId="20577"/>
          <ac:spMkLst>
            <pc:docMk/>
            <pc:sldMk cId="810792633" sldId="301"/>
            <ac:spMk id="7" creationId="{DCDB6DD3-4A80-4E27-8AF2-2D865935D878}"/>
          </ac:spMkLst>
        </pc:spChg>
        <pc:spChg chg="add del mod">
          <ac:chgData name="James Ferguson" userId="4f413e74-836e-47b2-b182-c9a8cb440cc5" providerId="ADAL" clId="{9F15482C-C962-42EB-BD78-8B0B0D7B057A}" dt="2019-05-29T12:20:38.238" v="1137" actId="931"/>
          <ac:spMkLst>
            <pc:docMk/>
            <pc:sldMk cId="810792633" sldId="301"/>
            <ac:spMk id="11" creationId="{84EBAD92-166B-4501-97F4-3C0CAF36E84D}"/>
          </ac:spMkLst>
        </pc:spChg>
        <pc:spChg chg="add del mod">
          <ac:chgData name="James Ferguson" userId="4f413e74-836e-47b2-b182-c9a8cb440cc5" providerId="ADAL" clId="{9F15482C-C962-42EB-BD78-8B0B0D7B057A}" dt="2019-05-29T12:34:38.241" v="1265" actId="931"/>
          <ac:spMkLst>
            <pc:docMk/>
            <pc:sldMk cId="810792633" sldId="301"/>
            <ac:spMk id="15" creationId="{93786F2F-BAFD-4DC1-8052-1E71FAC7E6C4}"/>
          </ac:spMkLst>
        </pc:spChg>
        <pc:picChg chg="add del mod">
          <ac:chgData name="James Ferguson" userId="4f413e74-836e-47b2-b182-c9a8cb440cc5" providerId="ADAL" clId="{9F15482C-C962-42EB-BD78-8B0B0D7B057A}" dt="2019-05-29T12:20:26.452" v="1136" actId="478"/>
          <ac:picMkLst>
            <pc:docMk/>
            <pc:sldMk cId="810792633" sldId="301"/>
            <ac:picMk id="9" creationId="{5C9DF3F0-1A81-4599-A6D6-E24E1A0F0640}"/>
          </ac:picMkLst>
        </pc:picChg>
        <pc:picChg chg="add del mod ord">
          <ac:chgData name="James Ferguson" userId="4f413e74-836e-47b2-b182-c9a8cb440cc5" providerId="ADAL" clId="{9F15482C-C962-42EB-BD78-8B0B0D7B057A}" dt="2019-05-29T12:30:15.324" v="1264" actId="478"/>
          <ac:picMkLst>
            <pc:docMk/>
            <pc:sldMk cId="810792633" sldId="301"/>
            <ac:picMk id="13" creationId="{B5740C27-E4EC-40FE-A238-347AB8917005}"/>
          </ac:picMkLst>
        </pc:picChg>
        <pc:picChg chg="add mod ord">
          <ac:chgData name="James Ferguson" userId="4f413e74-836e-47b2-b182-c9a8cb440cc5" providerId="ADAL" clId="{9F15482C-C962-42EB-BD78-8B0B0D7B057A}" dt="2019-05-29T12:34:41.150" v="1268" actId="167"/>
          <ac:picMkLst>
            <pc:docMk/>
            <pc:sldMk cId="810792633" sldId="301"/>
            <ac:picMk id="17" creationId="{51D0EA12-225C-4B1E-AA74-69FCB0F1AFC2}"/>
          </ac:picMkLst>
        </pc:picChg>
      </pc:sldChg>
      <pc:sldChg chg="modSp del">
        <pc:chgData name="James Ferguson" userId="4f413e74-836e-47b2-b182-c9a8cb440cc5" providerId="ADAL" clId="{9F15482C-C962-42EB-BD78-8B0B0D7B057A}" dt="2019-05-29T13:01:08.957" v="1292" actId="2696"/>
        <pc:sldMkLst>
          <pc:docMk/>
          <pc:sldMk cId="910563374" sldId="302"/>
        </pc:sldMkLst>
        <pc:spChg chg="mod">
          <ac:chgData name="James Ferguson" userId="4f413e74-836e-47b2-b182-c9a8cb440cc5" providerId="ADAL" clId="{9F15482C-C962-42EB-BD78-8B0B0D7B057A}" dt="2019-05-29T12:13:50.270" v="993" actId="20577"/>
          <ac:spMkLst>
            <pc:docMk/>
            <pc:sldMk cId="910563374" sldId="302"/>
            <ac:spMk id="7" creationId="{525F5935-6ED1-4633-8E2E-807EA646DAD6}"/>
          </ac:spMkLst>
        </pc:spChg>
      </pc:sldChg>
      <pc:sldChg chg="del">
        <pc:chgData name="James Ferguson" userId="4f413e74-836e-47b2-b182-c9a8cb440cc5" providerId="ADAL" clId="{9F15482C-C962-42EB-BD78-8B0B0D7B057A}" dt="2019-05-29T13:01:08.961" v="1293" actId="2696"/>
        <pc:sldMkLst>
          <pc:docMk/>
          <pc:sldMk cId="3230249351" sldId="303"/>
        </pc:sldMkLst>
      </pc:sldChg>
      <pc:sldChg chg="del">
        <pc:chgData name="James Ferguson" userId="4f413e74-836e-47b2-b182-c9a8cb440cc5" providerId="ADAL" clId="{9F15482C-C962-42EB-BD78-8B0B0D7B057A}" dt="2019-05-29T13:01:08.968" v="1294" actId="2696"/>
        <pc:sldMkLst>
          <pc:docMk/>
          <pc:sldMk cId="3455723200" sldId="304"/>
        </pc:sldMkLst>
      </pc:sldChg>
      <pc:sldChg chg="del">
        <pc:chgData name="James Ferguson" userId="4f413e74-836e-47b2-b182-c9a8cb440cc5" providerId="ADAL" clId="{9F15482C-C962-42EB-BD78-8B0B0D7B057A}" dt="2019-05-29T13:01:08.888" v="1278" actId="2696"/>
        <pc:sldMkLst>
          <pc:docMk/>
          <pc:sldMk cId="1193610023" sldId="305"/>
        </pc:sldMkLst>
      </pc:sldChg>
      <pc:sldChg chg="addSp delSp modSp add">
        <pc:chgData name="James Ferguson" userId="4f413e74-836e-47b2-b182-c9a8cb440cc5" providerId="ADAL" clId="{9F15482C-C962-42EB-BD78-8B0B0D7B057A}" dt="2019-05-29T10:21:48.368" v="840" actId="207"/>
        <pc:sldMkLst>
          <pc:docMk/>
          <pc:sldMk cId="851189664" sldId="306"/>
        </pc:sldMkLst>
        <pc:spChg chg="mod">
          <ac:chgData name="James Ferguson" userId="4f413e74-836e-47b2-b182-c9a8cb440cc5" providerId="ADAL" clId="{9F15482C-C962-42EB-BD78-8B0B0D7B057A}" dt="2019-05-29T10:21:48.368" v="840" actId="207"/>
          <ac:spMkLst>
            <pc:docMk/>
            <pc:sldMk cId="851189664" sldId="306"/>
            <ac:spMk id="3" creationId="{BDB11331-7CBF-49DC-975A-435856748F7C}"/>
          </ac:spMkLst>
        </pc:spChg>
        <pc:spChg chg="mod">
          <ac:chgData name="James Ferguson" userId="4f413e74-836e-47b2-b182-c9a8cb440cc5" providerId="ADAL" clId="{9F15482C-C962-42EB-BD78-8B0B0D7B057A}" dt="2019-05-29T10:21:33.698" v="838" actId="404"/>
          <ac:spMkLst>
            <pc:docMk/>
            <pc:sldMk cId="851189664" sldId="306"/>
            <ac:spMk id="7" creationId="{F31911BC-48D9-4AAE-B8EE-A77C3B160ECA}"/>
          </ac:spMkLst>
        </pc:spChg>
        <pc:spChg chg="mod">
          <ac:chgData name="James Ferguson" userId="4f413e74-836e-47b2-b182-c9a8cb440cc5" providerId="ADAL" clId="{9F15482C-C962-42EB-BD78-8B0B0D7B057A}" dt="2019-05-29T09:49:58.459" v="434" actId="207"/>
          <ac:spMkLst>
            <pc:docMk/>
            <pc:sldMk cId="851189664" sldId="306"/>
            <ac:spMk id="9" creationId="{FC6E17C4-3BB2-4ECE-A7D0-55336FF1CCFB}"/>
          </ac:spMkLst>
        </pc:spChg>
        <pc:spChg chg="del">
          <ac:chgData name="James Ferguson" userId="4f413e74-836e-47b2-b182-c9a8cb440cc5" providerId="ADAL" clId="{9F15482C-C962-42EB-BD78-8B0B0D7B057A}" dt="2019-05-29T09:50:05.818" v="436" actId="478"/>
          <ac:spMkLst>
            <pc:docMk/>
            <pc:sldMk cId="851189664" sldId="306"/>
            <ac:spMk id="10" creationId="{5C38F61A-F53A-4AB3-9B69-0B0AEC5CF144}"/>
          </ac:spMkLst>
        </pc:spChg>
        <pc:spChg chg="del">
          <ac:chgData name="James Ferguson" userId="4f413e74-836e-47b2-b182-c9a8cb440cc5" providerId="ADAL" clId="{9F15482C-C962-42EB-BD78-8B0B0D7B057A}" dt="2019-05-29T09:50:03.133" v="435" actId="478"/>
          <ac:spMkLst>
            <pc:docMk/>
            <pc:sldMk cId="851189664" sldId="306"/>
            <ac:spMk id="11" creationId="{85FA6A7F-F6B1-4BF6-97C9-135482D3806A}"/>
          </ac:spMkLst>
        </pc:spChg>
        <pc:spChg chg="add del mod">
          <ac:chgData name="James Ferguson" userId="4f413e74-836e-47b2-b182-c9a8cb440cc5" providerId="ADAL" clId="{9F15482C-C962-42EB-BD78-8B0B0D7B057A}" dt="2019-05-29T09:40:01.665" v="347" actId="931"/>
          <ac:spMkLst>
            <pc:docMk/>
            <pc:sldMk cId="851189664" sldId="306"/>
            <ac:spMk id="12" creationId="{58CBDFBA-CC2F-4C83-9B39-E3914705CD9A}"/>
          </ac:spMkLst>
        </pc:spChg>
        <pc:spChg chg="add del mod">
          <ac:chgData name="James Ferguson" userId="4f413e74-836e-47b2-b182-c9a8cb440cc5" providerId="ADAL" clId="{9F15482C-C962-42EB-BD78-8B0B0D7B057A}" dt="2019-05-29T09:41:35.461" v="358" actId="931"/>
          <ac:spMkLst>
            <pc:docMk/>
            <pc:sldMk cId="851189664" sldId="306"/>
            <ac:spMk id="17" creationId="{9C7EE010-F29B-4F95-A2FE-F435BC0A68EB}"/>
          </ac:spMkLst>
        </pc:spChg>
        <pc:picChg chg="add del mod ord">
          <ac:chgData name="James Ferguson" userId="4f413e74-836e-47b2-b182-c9a8cb440cc5" providerId="ADAL" clId="{9F15482C-C962-42EB-BD78-8B0B0D7B057A}" dt="2019-05-29T09:41:03.075" v="357" actId="478"/>
          <ac:picMkLst>
            <pc:docMk/>
            <pc:sldMk cId="851189664" sldId="306"/>
            <ac:picMk id="14" creationId="{F4276522-E4D6-476B-9939-C0D3015484F1}"/>
          </ac:picMkLst>
        </pc:picChg>
        <pc:picChg chg="del">
          <ac:chgData name="James Ferguson" userId="4f413e74-836e-47b2-b182-c9a8cb440cc5" providerId="ADAL" clId="{9F15482C-C962-42EB-BD78-8B0B0D7B057A}" dt="2019-05-29T09:39:46.790" v="346" actId="478"/>
          <ac:picMkLst>
            <pc:docMk/>
            <pc:sldMk cId="851189664" sldId="306"/>
            <ac:picMk id="15" creationId="{F76FFEF3-3ED2-49F0-B6B9-475C23A7898B}"/>
          </ac:picMkLst>
        </pc:picChg>
        <pc:picChg chg="add mod ord">
          <ac:chgData name="James Ferguson" userId="4f413e74-836e-47b2-b182-c9a8cb440cc5" providerId="ADAL" clId="{9F15482C-C962-42EB-BD78-8B0B0D7B057A}" dt="2019-05-29T09:41:39.003" v="361" actId="167"/>
          <ac:picMkLst>
            <pc:docMk/>
            <pc:sldMk cId="851189664" sldId="306"/>
            <ac:picMk id="19" creationId="{DAD6F4D6-9263-41E8-9D54-85CBC5D73B0C}"/>
          </ac:picMkLst>
        </pc:picChg>
      </pc:sldChg>
      <pc:sldChg chg="addSp delSp modSp add del">
        <pc:chgData name="James Ferguson" userId="4f413e74-836e-47b2-b182-c9a8cb440cc5" providerId="ADAL" clId="{9F15482C-C962-42EB-BD78-8B0B0D7B057A}" dt="2019-05-29T09:49:37.386" v="432" actId="2696"/>
        <pc:sldMkLst>
          <pc:docMk/>
          <pc:sldMk cId="3792286024" sldId="307"/>
        </pc:sldMkLst>
        <pc:spChg chg="mod">
          <ac:chgData name="James Ferguson" userId="4f413e74-836e-47b2-b182-c9a8cb440cc5" providerId="ADAL" clId="{9F15482C-C962-42EB-BD78-8B0B0D7B057A}" dt="2019-05-29T09:38:44.997" v="341" actId="113"/>
          <ac:spMkLst>
            <pc:docMk/>
            <pc:sldMk cId="3792286024" sldId="307"/>
            <ac:spMk id="7" creationId="{F31911BC-48D9-4AAE-B8EE-A77C3B160ECA}"/>
          </ac:spMkLst>
        </pc:spChg>
        <pc:spChg chg="mod">
          <ac:chgData name="James Ferguson" userId="4f413e74-836e-47b2-b182-c9a8cb440cc5" providerId="ADAL" clId="{9F15482C-C962-42EB-BD78-8B0B0D7B057A}" dt="2019-05-29T09:37:39.325" v="316" actId="207"/>
          <ac:spMkLst>
            <pc:docMk/>
            <pc:sldMk cId="3792286024" sldId="307"/>
            <ac:spMk id="10" creationId="{5C38F61A-F53A-4AB3-9B69-0B0AEC5CF144}"/>
          </ac:spMkLst>
        </pc:spChg>
        <pc:spChg chg="add del mod">
          <ac:chgData name="James Ferguson" userId="4f413e74-836e-47b2-b182-c9a8cb440cc5" providerId="ADAL" clId="{9F15482C-C962-42EB-BD78-8B0B0D7B057A}" dt="2019-05-29T09:41:52.687" v="362" actId="931"/>
          <ac:spMkLst>
            <pc:docMk/>
            <pc:sldMk cId="3792286024" sldId="307"/>
            <ac:spMk id="12" creationId="{765FD9B5-9CA1-4145-9849-47436DF7E215}"/>
          </ac:spMkLst>
        </pc:spChg>
        <pc:spChg chg="add del mod">
          <ac:chgData name="James Ferguson" userId="4f413e74-836e-47b2-b182-c9a8cb440cc5" providerId="ADAL" clId="{9F15482C-C962-42EB-BD78-8B0B0D7B057A}" dt="2019-05-29T09:42:03.780" v="366" actId="931"/>
          <ac:spMkLst>
            <pc:docMk/>
            <pc:sldMk cId="3792286024" sldId="307"/>
            <ac:spMk id="17" creationId="{779A790B-0AE2-42AB-9248-2B1A1B608E21}"/>
          </ac:spMkLst>
        </pc:spChg>
        <pc:spChg chg="add del mod">
          <ac:chgData name="James Ferguson" userId="4f413e74-836e-47b2-b182-c9a8cb440cc5" providerId="ADAL" clId="{9F15482C-C962-42EB-BD78-8B0B0D7B057A}" dt="2019-05-29T09:43:00.194" v="377" actId="931"/>
          <ac:spMkLst>
            <pc:docMk/>
            <pc:sldMk cId="3792286024" sldId="307"/>
            <ac:spMk id="21" creationId="{334B4624-0A24-4CD0-A868-541F40CBE625}"/>
          </ac:spMkLst>
        </pc:spChg>
        <pc:picChg chg="add del mod">
          <ac:chgData name="James Ferguson" userId="4f413e74-836e-47b2-b182-c9a8cb440cc5" providerId="ADAL" clId="{9F15482C-C962-42EB-BD78-8B0B0D7B057A}" dt="2019-05-29T09:41:56.263" v="365" actId="478"/>
          <ac:picMkLst>
            <pc:docMk/>
            <pc:sldMk cId="3792286024" sldId="307"/>
            <ac:picMk id="14" creationId="{E2C3A4A2-217F-4BF4-B910-7566720F7FE2}"/>
          </ac:picMkLst>
        </pc:picChg>
        <pc:picChg chg="del">
          <ac:chgData name="James Ferguson" userId="4f413e74-836e-47b2-b182-c9a8cb440cc5" providerId="ADAL" clId="{9F15482C-C962-42EB-BD78-8B0B0D7B057A}" dt="2019-05-29T09:40:31.867" v="351" actId="478"/>
          <ac:picMkLst>
            <pc:docMk/>
            <pc:sldMk cId="3792286024" sldId="307"/>
            <ac:picMk id="15" creationId="{F76FFEF3-3ED2-49F0-B6B9-475C23A7898B}"/>
          </ac:picMkLst>
        </pc:picChg>
        <pc:picChg chg="add del mod">
          <ac:chgData name="James Ferguson" userId="4f413e74-836e-47b2-b182-c9a8cb440cc5" providerId="ADAL" clId="{9F15482C-C962-42EB-BD78-8B0B0D7B057A}" dt="2019-05-29T09:42:06.296" v="369" actId="478"/>
          <ac:picMkLst>
            <pc:docMk/>
            <pc:sldMk cId="3792286024" sldId="307"/>
            <ac:picMk id="19" creationId="{9865FFDA-154E-4833-89FF-BC121FFF9AD2}"/>
          </ac:picMkLst>
        </pc:picChg>
        <pc:picChg chg="add del mod ord">
          <ac:chgData name="James Ferguson" userId="4f413e74-836e-47b2-b182-c9a8cb440cc5" providerId="ADAL" clId="{9F15482C-C962-42EB-BD78-8B0B0D7B057A}" dt="2019-05-29T09:42:44.671" v="376" actId="931"/>
          <ac:picMkLst>
            <pc:docMk/>
            <pc:sldMk cId="3792286024" sldId="307"/>
            <ac:picMk id="23" creationId="{E90CFF64-A3CA-4864-98E0-48C89EAC151E}"/>
          </ac:picMkLst>
        </pc:picChg>
        <pc:picChg chg="add mod ord">
          <ac:chgData name="James Ferguson" userId="4f413e74-836e-47b2-b182-c9a8cb440cc5" providerId="ADAL" clId="{9F15482C-C962-42EB-BD78-8B0B0D7B057A}" dt="2019-05-29T09:43:08.728" v="380" actId="167"/>
          <ac:picMkLst>
            <pc:docMk/>
            <pc:sldMk cId="3792286024" sldId="307"/>
            <ac:picMk id="25" creationId="{D26FC557-7FE1-450E-A85F-96E9E5E014A6}"/>
          </ac:picMkLst>
        </pc:picChg>
      </pc:sldChg>
      <pc:sldChg chg="addSp delSp modSp add">
        <pc:chgData name="James Ferguson" userId="4f413e74-836e-47b2-b182-c9a8cb440cc5" providerId="ADAL" clId="{9F15482C-C962-42EB-BD78-8B0B0D7B057A}" dt="2019-05-29T13:01:39.341" v="1300" actId="20577"/>
        <pc:sldMkLst>
          <pc:docMk/>
          <pc:sldMk cId="1368418056" sldId="308"/>
        </pc:sldMkLst>
        <pc:spChg chg="mod">
          <ac:chgData name="James Ferguson" userId="4f413e74-836e-47b2-b182-c9a8cb440cc5" providerId="ADAL" clId="{9F15482C-C962-42EB-BD78-8B0B0D7B057A}" dt="2019-05-29T10:21:53.758" v="841" actId="207"/>
          <ac:spMkLst>
            <pc:docMk/>
            <pc:sldMk cId="1368418056" sldId="308"/>
            <ac:spMk id="3" creationId="{BDB11331-7CBF-49DC-975A-435856748F7C}"/>
          </ac:spMkLst>
        </pc:spChg>
        <pc:spChg chg="mod">
          <ac:chgData name="James Ferguson" userId="4f413e74-836e-47b2-b182-c9a8cb440cc5" providerId="ADAL" clId="{9F15482C-C962-42EB-BD78-8B0B0D7B057A}" dt="2019-05-29T13:01:39.341" v="1300" actId="20577"/>
          <ac:spMkLst>
            <pc:docMk/>
            <pc:sldMk cId="1368418056" sldId="308"/>
            <ac:spMk id="7" creationId="{F31911BC-48D9-4AAE-B8EE-A77C3B160ECA}"/>
          </ac:spMkLst>
        </pc:spChg>
        <pc:spChg chg="del">
          <ac:chgData name="James Ferguson" userId="4f413e74-836e-47b2-b182-c9a8cb440cc5" providerId="ADAL" clId="{9F15482C-C962-42EB-BD78-8B0B0D7B057A}" dt="2019-05-29T09:50:14.493" v="438" actId="478"/>
          <ac:spMkLst>
            <pc:docMk/>
            <pc:sldMk cId="1368418056" sldId="308"/>
            <ac:spMk id="10" creationId="{5C38F61A-F53A-4AB3-9B69-0B0AEC5CF144}"/>
          </ac:spMkLst>
        </pc:spChg>
        <pc:spChg chg="del mod">
          <ac:chgData name="James Ferguson" userId="4f413e74-836e-47b2-b182-c9a8cb440cc5" providerId="ADAL" clId="{9F15482C-C962-42EB-BD78-8B0B0D7B057A}" dt="2019-05-29T09:50:13.645" v="437" actId="478"/>
          <ac:spMkLst>
            <pc:docMk/>
            <pc:sldMk cId="1368418056" sldId="308"/>
            <ac:spMk id="11" creationId="{85FA6A7F-F6B1-4BF6-97C9-135482D3806A}"/>
          </ac:spMkLst>
        </pc:spChg>
        <pc:spChg chg="add del mod">
          <ac:chgData name="James Ferguson" userId="4f413e74-836e-47b2-b182-c9a8cb440cc5" providerId="ADAL" clId="{9F15482C-C962-42EB-BD78-8B0B0D7B057A}" dt="2019-05-29T09:43:46.453" v="382" actId="931"/>
          <ac:spMkLst>
            <pc:docMk/>
            <pc:sldMk cId="1368418056" sldId="308"/>
            <ac:spMk id="12" creationId="{824F5829-1EDD-4A58-BDC1-EBD95364244A}"/>
          </ac:spMkLst>
        </pc:spChg>
        <pc:spChg chg="add del mod">
          <ac:chgData name="James Ferguson" userId="4f413e74-836e-47b2-b182-c9a8cb440cc5" providerId="ADAL" clId="{9F15482C-C962-42EB-BD78-8B0B0D7B057A}" dt="2019-05-29T09:46:21.026" v="396" actId="931"/>
          <ac:spMkLst>
            <pc:docMk/>
            <pc:sldMk cId="1368418056" sldId="308"/>
            <ac:spMk id="17" creationId="{76C03201-5CF9-46D4-9E99-F2756EC1A57E}"/>
          </ac:spMkLst>
        </pc:spChg>
        <pc:picChg chg="add del mod ord">
          <ac:chgData name="James Ferguson" userId="4f413e74-836e-47b2-b182-c9a8cb440cc5" providerId="ADAL" clId="{9F15482C-C962-42EB-BD78-8B0B0D7B057A}" dt="2019-05-29T09:45:50.822" v="395" actId="478"/>
          <ac:picMkLst>
            <pc:docMk/>
            <pc:sldMk cId="1368418056" sldId="308"/>
            <ac:picMk id="14" creationId="{F96583A0-7438-4894-93E1-2CD25EDF86EF}"/>
          </ac:picMkLst>
        </pc:picChg>
        <pc:picChg chg="del">
          <ac:chgData name="James Ferguson" userId="4f413e74-836e-47b2-b182-c9a8cb440cc5" providerId="ADAL" clId="{9F15482C-C962-42EB-BD78-8B0B0D7B057A}" dt="2019-05-29T09:43:18.110" v="381" actId="478"/>
          <ac:picMkLst>
            <pc:docMk/>
            <pc:sldMk cId="1368418056" sldId="308"/>
            <ac:picMk id="15" creationId="{F76FFEF3-3ED2-49F0-B6B9-475C23A7898B}"/>
          </ac:picMkLst>
        </pc:picChg>
        <pc:picChg chg="add mod ord">
          <ac:chgData name="James Ferguson" userId="4f413e74-836e-47b2-b182-c9a8cb440cc5" providerId="ADAL" clId="{9F15482C-C962-42EB-BD78-8B0B0D7B057A}" dt="2019-05-29T09:46:24.550" v="399" actId="167"/>
          <ac:picMkLst>
            <pc:docMk/>
            <pc:sldMk cId="1368418056" sldId="308"/>
            <ac:picMk id="19" creationId="{C6D574DE-777B-4F1D-B1DA-21A6619B4442}"/>
          </ac:picMkLst>
        </pc:picChg>
      </pc:sldChg>
      <pc:sldChg chg="addSp delSp modSp add">
        <pc:chgData name="James Ferguson" userId="4f413e74-836e-47b2-b182-c9a8cb440cc5" providerId="ADAL" clId="{9F15482C-C962-42EB-BD78-8B0B0D7B057A}" dt="2019-05-29T13:02:06.652" v="1304" actId="20577"/>
        <pc:sldMkLst>
          <pc:docMk/>
          <pc:sldMk cId="1249680192" sldId="309"/>
        </pc:sldMkLst>
        <pc:spChg chg="del">
          <ac:chgData name="James Ferguson" userId="4f413e74-836e-47b2-b182-c9a8cb440cc5" providerId="ADAL" clId="{9F15482C-C962-42EB-BD78-8B0B0D7B057A}" dt="2019-05-29T09:52:16.045" v="500" actId="931"/>
          <ac:spMkLst>
            <pc:docMk/>
            <pc:sldMk cId="1249680192" sldId="309"/>
            <ac:spMk id="2" creationId="{99E96537-9D94-414C-B25F-EE7B4431ED37}"/>
          </ac:spMkLst>
        </pc:spChg>
        <pc:spChg chg="mod">
          <ac:chgData name="James Ferguson" userId="4f413e74-836e-47b2-b182-c9a8cb440cc5" providerId="ADAL" clId="{9F15482C-C962-42EB-BD78-8B0B0D7B057A}" dt="2019-05-29T09:51:01.571" v="458" actId="20577"/>
          <ac:spMkLst>
            <pc:docMk/>
            <pc:sldMk cId="1249680192" sldId="309"/>
            <ac:spMk id="3" creationId="{81BD43D7-2B03-4319-8314-438451E15551}"/>
          </ac:spMkLst>
        </pc:spChg>
        <pc:spChg chg="mod">
          <ac:chgData name="James Ferguson" userId="4f413e74-836e-47b2-b182-c9a8cb440cc5" providerId="ADAL" clId="{9F15482C-C962-42EB-BD78-8B0B0D7B057A}" dt="2019-05-29T09:57:42.881" v="521" actId="1035"/>
          <ac:spMkLst>
            <pc:docMk/>
            <pc:sldMk cId="1249680192" sldId="309"/>
            <ac:spMk id="4" creationId="{D333AC40-8FD4-4F0D-BFF4-2A1E14137626}"/>
          </ac:spMkLst>
        </pc:spChg>
        <pc:spChg chg="mod">
          <ac:chgData name="James Ferguson" userId="4f413e74-836e-47b2-b182-c9a8cb440cc5" providerId="ADAL" clId="{9F15482C-C962-42EB-BD78-8B0B0D7B057A}" dt="2019-05-29T13:02:06.652" v="1304" actId="20577"/>
          <ac:spMkLst>
            <pc:docMk/>
            <pc:sldMk cId="1249680192" sldId="309"/>
            <ac:spMk id="5" creationId="{D07FBFE5-1117-4512-B222-CB23F85CD1CB}"/>
          </ac:spMkLst>
        </pc:spChg>
        <pc:spChg chg="del">
          <ac:chgData name="James Ferguson" userId="4f413e74-836e-47b2-b182-c9a8cb440cc5" providerId="ADAL" clId="{9F15482C-C962-42EB-BD78-8B0B0D7B057A}" dt="2019-05-29T09:51:28.582" v="496" actId="478"/>
          <ac:spMkLst>
            <pc:docMk/>
            <pc:sldMk cId="1249680192" sldId="309"/>
            <ac:spMk id="8" creationId="{C1F7495E-C4D6-4D07-9D8B-680F57B24B81}"/>
          </ac:spMkLst>
        </pc:spChg>
        <pc:spChg chg="del">
          <ac:chgData name="James Ferguson" userId="4f413e74-836e-47b2-b182-c9a8cb440cc5" providerId="ADAL" clId="{9F15482C-C962-42EB-BD78-8B0B0D7B057A}" dt="2019-05-29T09:51:22.884" v="493" actId="478"/>
          <ac:spMkLst>
            <pc:docMk/>
            <pc:sldMk cId="1249680192" sldId="309"/>
            <ac:spMk id="9" creationId="{4694CC78-371D-4B3F-A088-8371B987E088}"/>
          </ac:spMkLst>
        </pc:spChg>
        <pc:picChg chg="add mod">
          <ac:chgData name="James Ferguson" userId="4f413e74-836e-47b2-b182-c9a8cb440cc5" providerId="ADAL" clId="{9F15482C-C962-42EB-BD78-8B0B0D7B057A}" dt="2019-05-29T09:52:17.852" v="502" actId="962"/>
          <ac:picMkLst>
            <pc:docMk/>
            <pc:sldMk cId="1249680192" sldId="309"/>
            <ac:picMk id="12" creationId="{65D1E42F-E2B2-47EA-BA9A-861C9E7F37D3}"/>
          </ac:picMkLst>
        </pc:picChg>
      </pc:sldChg>
      <pc:sldChg chg="modSp add del">
        <pc:chgData name="James Ferguson" userId="4f413e74-836e-47b2-b182-c9a8cb440cc5" providerId="ADAL" clId="{9F15482C-C962-42EB-BD78-8B0B0D7B057A}" dt="2019-05-29T09:50:30.491" v="440" actId="2696"/>
        <pc:sldMkLst>
          <pc:docMk/>
          <pc:sldMk cId="3146096884" sldId="310"/>
        </pc:sldMkLst>
        <pc:spChg chg="mod">
          <ac:chgData name="James Ferguson" userId="4f413e74-836e-47b2-b182-c9a8cb440cc5" providerId="ADAL" clId="{9F15482C-C962-42EB-BD78-8B0B0D7B057A}" dt="2019-05-29T09:49:08.622" v="427" actId="113"/>
          <ac:spMkLst>
            <pc:docMk/>
            <pc:sldMk cId="3146096884" sldId="310"/>
            <ac:spMk id="5" creationId="{D07FBFE5-1117-4512-B222-CB23F85CD1CB}"/>
          </ac:spMkLst>
        </pc:spChg>
      </pc:sldChg>
      <pc:sldChg chg="addSp delSp modSp add">
        <pc:chgData name="James Ferguson" userId="4f413e74-836e-47b2-b182-c9a8cb440cc5" providerId="ADAL" clId="{9F15482C-C962-42EB-BD78-8B0B0D7B057A}" dt="2019-05-29T13:02:45.140" v="1328" actId="20577"/>
        <pc:sldMkLst>
          <pc:docMk/>
          <pc:sldMk cId="503161194" sldId="311"/>
        </pc:sldMkLst>
        <pc:spChg chg="del">
          <ac:chgData name="James Ferguson" userId="4f413e74-836e-47b2-b182-c9a8cb440cc5" providerId="ADAL" clId="{9F15482C-C962-42EB-BD78-8B0B0D7B057A}" dt="2019-05-29T09:52:47.203" v="503" actId="931"/>
          <ac:spMkLst>
            <pc:docMk/>
            <pc:sldMk cId="503161194" sldId="311"/>
            <ac:spMk id="2" creationId="{99E96537-9D94-414C-B25F-EE7B4431ED37}"/>
          </ac:spMkLst>
        </pc:spChg>
        <pc:spChg chg="mod">
          <ac:chgData name="James Ferguson" userId="4f413e74-836e-47b2-b182-c9a8cb440cc5" providerId="ADAL" clId="{9F15482C-C962-42EB-BD78-8B0B0D7B057A}" dt="2019-05-29T09:51:12.773" v="483" actId="20577"/>
          <ac:spMkLst>
            <pc:docMk/>
            <pc:sldMk cId="503161194" sldId="311"/>
            <ac:spMk id="3" creationId="{81BD43D7-2B03-4319-8314-438451E15551}"/>
          </ac:spMkLst>
        </pc:spChg>
        <pc:spChg chg="mod">
          <ac:chgData name="James Ferguson" userId="4f413e74-836e-47b2-b182-c9a8cb440cc5" providerId="ADAL" clId="{9F15482C-C962-42EB-BD78-8B0B0D7B057A}" dt="2019-05-29T09:52:57.042" v="506" actId="1035"/>
          <ac:spMkLst>
            <pc:docMk/>
            <pc:sldMk cId="503161194" sldId="311"/>
            <ac:spMk id="4" creationId="{D333AC40-8FD4-4F0D-BFF4-2A1E14137626}"/>
          </ac:spMkLst>
        </pc:spChg>
        <pc:spChg chg="mod">
          <ac:chgData name="James Ferguson" userId="4f413e74-836e-47b2-b182-c9a8cb440cc5" providerId="ADAL" clId="{9F15482C-C962-42EB-BD78-8B0B0D7B057A}" dt="2019-05-29T13:02:45.140" v="1328" actId="20577"/>
          <ac:spMkLst>
            <pc:docMk/>
            <pc:sldMk cId="503161194" sldId="311"/>
            <ac:spMk id="5" creationId="{D07FBFE5-1117-4512-B222-CB23F85CD1CB}"/>
          </ac:spMkLst>
        </pc:spChg>
        <pc:spChg chg="mod">
          <ac:chgData name="James Ferguson" userId="4f413e74-836e-47b2-b182-c9a8cb440cc5" providerId="ADAL" clId="{9F15482C-C962-42EB-BD78-8B0B0D7B057A}" dt="2019-05-29T09:51:41.581" v="499" actId="207"/>
          <ac:spMkLst>
            <pc:docMk/>
            <pc:sldMk cId="503161194" sldId="311"/>
            <ac:spMk id="7" creationId="{CC1F15A9-DF06-4BBE-98B2-1984B46D4EA0}"/>
          </ac:spMkLst>
        </pc:spChg>
        <pc:spChg chg="del">
          <ac:chgData name="James Ferguson" userId="4f413e74-836e-47b2-b182-c9a8cb440cc5" providerId="ADAL" clId="{9F15482C-C962-42EB-BD78-8B0B0D7B057A}" dt="2019-05-29T09:51:34.793" v="498" actId="478"/>
          <ac:spMkLst>
            <pc:docMk/>
            <pc:sldMk cId="503161194" sldId="311"/>
            <ac:spMk id="8" creationId="{C1F7495E-C4D6-4D07-9D8B-680F57B24B81}"/>
          </ac:spMkLst>
        </pc:spChg>
        <pc:spChg chg="del">
          <ac:chgData name="James Ferguson" userId="4f413e74-836e-47b2-b182-c9a8cb440cc5" providerId="ADAL" clId="{9F15482C-C962-42EB-BD78-8B0B0D7B057A}" dt="2019-05-29T09:51:33.615" v="497" actId="478"/>
          <ac:spMkLst>
            <pc:docMk/>
            <pc:sldMk cId="503161194" sldId="311"/>
            <ac:spMk id="9" creationId="{4694CC78-371D-4B3F-A088-8371B987E088}"/>
          </ac:spMkLst>
        </pc:spChg>
        <pc:spChg chg="add del mod">
          <ac:chgData name="James Ferguson" userId="4f413e74-836e-47b2-b182-c9a8cb440cc5" providerId="ADAL" clId="{9F15482C-C962-42EB-BD78-8B0B0D7B057A}" dt="2019-05-29T09:54:47.636" v="517" actId="931"/>
          <ac:spMkLst>
            <pc:docMk/>
            <pc:sldMk cId="503161194" sldId="311"/>
            <ac:spMk id="14" creationId="{5B913F51-DC56-4483-B515-2405EF87CA8D}"/>
          </ac:spMkLst>
        </pc:spChg>
        <pc:picChg chg="add del mod">
          <ac:chgData name="James Ferguson" userId="4f413e74-836e-47b2-b182-c9a8cb440cc5" providerId="ADAL" clId="{9F15482C-C962-42EB-BD78-8B0B0D7B057A}" dt="2019-05-29T09:54:37.916" v="516" actId="478"/>
          <ac:picMkLst>
            <pc:docMk/>
            <pc:sldMk cId="503161194" sldId="311"/>
            <ac:picMk id="12" creationId="{7BECE13A-CF25-4904-B4D8-964906FF5A9A}"/>
          </ac:picMkLst>
        </pc:picChg>
        <pc:picChg chg="add mod ord">
          <ac:chgData name="James Ferguson" userId="4f413e74-836e-47b2-b182-c9a8cb440cc5" providerId="ADAL" clId="{9F15482C-C962-42EB-BD78-8B0B0D7B057A}" dt="2019-05-29T09:54:50.549" v="520" actId="167"/>
          <ac:picMkLst>
            <pc:docMk/>
            <pc:sldMk cId="503161194" sldId="311"/>
            <ac:picMk id="16" creationId="{81B33904-599F-4262-891F-846322501276}"/>
          </ac:picMkLst>
        </pc:picChg>
      </pc:sldChg>
      <pc:sldChg chg="add ord setBg">
        <pc:chgData name="James Ferguson" userId="4f413e74-836e-47b2-b182-c9a8cb440cc5" providerId="ADAL" clId="{9F15482C-C962-42EB-BD78-8B0B0D7B057A}" dt="2019-05-29T09:54:31.219" v="515"/>
        <pc:sldMkLst>
          <pc:docMk/>
          <pc:sldMk cId="43335038" sldId="312"/>
        </pc:sldMkLst>
      </pc:sldChg>
      <pc:sldChg chg="addSp delSp modSp add ord">
        <pc:chgData name="James Ferguson" userId="4f413e74-836e-47b2-b182-c9a8cb440cc5" providerId="ADAL" clId="{9F15482C-C962-42EB-BD78-8B0B0D7B057A}" dt="2019-05-29T12:25:56.954" v="1227" actId="1036"/>
        <pc:sldMkLst>
          <pc:docMk/>
          <pc:sldMk cId="1811088455" sldId="313"/>
        </pc:sldMkLst>
        <pc:spChg chg="del">
          <ac:chgData name="James Ferguson" userId="4f413e74-836e-47b2-b182-c9a8cb440cc5" providerId="ADAL" clId="{9F15482C-C962-42EB-BD78-8B0B0D7B057A}" dt="2019-05-29T09:58:17.699" v="531" actId="478"/>
          <ac:spMkLst>
            <pc:docMk/>
            <pc:sldMk cId="1811088455" sldId="313"/>
            <ac:spMk id="3" creationId="{BDB11331-7CBF-49DC-975A-435856748F7C}"/>
          </ac:spMkLst>
        </pc:spChg>
        <pc:spChg chg="mod">
          <ac:chgData name="James Ferguson" userId="4f413e74-836e-47b2-b182-c9a8cb440cc5" providerId="ADAL" clId="{9F15482C-C962-42EB-BD78-8B0B0D7B057A}" dt="2019-05-29T10:03:34.141" v="656" actId="1076"/>
          <ac:spMkLst>
            <pc:docMk/>
            <pc:sldMk cId="1811088455" sldId="313"/>
            <ac:spMk id="4" creationId="{BF2474C9-4ADE-4C5D-87ED-F0A92F1F7FF4}"/>
          </ac:spMkLst>
        </pc:spChg>
        <pc:spChg chg="mod">
          <ac:chgData name="James Ferguson" userId="4f413e74-836e-47b2-b182-c9a8cb440cc5" providerId="ADAL" clId="{9F15482C-C962-42EB-BD78-8B0B0D7B057A}" dt="2019-05-29T12:25:56.954" v="1227" actId="1036"/>
          <ac:spMkLst>
            <pc:docMk/>
            <pc:sldMk cId="1811088455" sldId="313"/>
            <ac:spMk id="5" creationId="{8E7810F9-7C8B-425C-9202-B31309C5879E}"/>
          </ac:spMkLst>
        </pc:spChg>
        <pc:spChg chg="mod">
          <ac:chgData name="James Ferguson" userId="4f413e74-836e-47b2-b182-c9a8cb440cc5" providerId="ADAL" clId="{9F15482C-C962-42EB-BD78-8B0B0D7B057A}" dt="2019-05-29T10:03:34.141" v="656" actId="1076"/>
          <ac:spMkLst>
            <pc:docMk/>
            <pc:sldMk cId="1811088455" sldId="313"/>
            <ac:spMk id="6" creationId="{F026A318-48AF-4269-89B4-465B6FA53052}"/>
          </ac:spMkLst>
        </pc:spChg>
        <pc:spChg chg="mod">
          <ac:chgData name="James Ferguson" userId="4f413e74-836e-47b2-b182-c9a8cb440cc5" providerId="ADAL" clId="{9F15482C-C962-42EB-BD78-8B0B0D7B057A}" dt="2019-05-29T10:23:38.983" v="861" actId="113"/>
          <ac:spMkLst>
            <pc:docMk/>
            <pc:sldMk cId="1811088455" sldId="313"/>
            <ac:spMk id="7" creationId="{F31911BC-48D9-4AAE-B8EE-A77C3B160ECA}"/>
          </ac:spMkLst>
        </pc:spChg>
        <pc:spChg chg="add del mod">
          <ac:chgData name="James Ferguson" userId="4f413e74-836e-47b2-b182-c9a8cb440cc5" providerId="ADAL" clId="{9F15482C-C962-42EB-BD78-8B0B0D7B057A}" dt="2019-05-29T10:00:19.201" v="580" actId="478"/>
          <ac:spMkLst>
            <pc:docMk/>
            <pc:sldMk cId="1811088455" sldId="313"/>
            <ac:spMk id="10" creationId="{0D8F988C-BB2A-462B-8851-94BD8122D775}"/>
          </ac:spMkLst>
        </pc:spChg>
        <pc:spChg chg="add del mod">
          <ac:chgData name="James Ferguson" userId="4f413e74-836e-47b2-b182-c9a8cb440cc5" providerId="ADAL" clId="{9F15482C-C962-42EB-BD78-8B0B0D7B057A}" dt="2019-05-29T10:02:28.287" v="643" actId="931"/>
          <ac:spMkLst>
            <pc:docMk/>
            <pc:sldMk cId="1811088455" sldId="313"/>
            <ac:spMk id="12" creationId="{A211585E-425F-4D5E-A4BE-CB4E582AFD6F}"/>
          </ac:spMkLst>
        </pc:spChg>
        <pc:spChg chg="add del mod">
          <ac:chgData name="James Ferguson" userId="4f413e74-836e-47b2-b182-c9a8cb440cc5" providerId="ADAL" clId="{9F15482C-C962-42EB-BD78-8B0B0D7B057A}" dt="2019-05-29T10:02:57.635" v="648" actId="931"/>
          <ac:spMkLst>
            <pc:docMk/>
            <pc:sldMk cId="1811088455" sldId="313"/>
            <ac:spMk id="16" creationId="{B31D40AB-B356-4CA2-8760-5F3E9EE8A781}"/>
          </ac:spMkLst>
        </pc:spChg>
        <pc:spChg chg="add del mod">
          <ac:chgData name="James Ferguson" userId="4f413e74-836e-47b2-b182-c9a8cb440cc5" providerId="ADAL" clId="{9F15482C-C962-42EB-BD78-8B0B0D7B057A}" dt="2019-05-29T10:03:21.865" v="652" actId="931"/>
          <ac:spMkLst>
            <pc:docMk/>
            <pc:sldMk cId="1811088455" sldId="313"/>
            <ac:spMk id="21" creationId="{5E185539-4FAE-44FD-8417-96D17CB6D277}"/>
          </ac:spMkLst>
        </pc:spChg>
        <pc:picChg chg="add del mod ord">
          <ac:chgData name="James Ferguson" userId="4f413e74-836e-47b2-b182-c9a8cb440cc5" providerId="ADAL" clId="{9F15482C-C962-42EB-BD78-8B0B0D7B057A}" dt="2019-05-29T10:02:33.355" v="647" actId="478"/>
          <ac:picMkLst>
            <pc:docMk/>
            <pc:sldMk cId="1811088455" sldId="313"/>
            <ac:picMk id="14" creationId="{1E25BAB7-C752-4F4B-94C7-ED2E2EF46105}"/>
          </ac:picMkLst>
        </pc:picChg>
        <pc:picChg chg="add del mod">
          <ac:chgData name="James Ferguson" userId="4f413e74-836e-47b2-b182-c9a8cb440cc5" providerId="ADAL" clId="{9F15482C-C962-42EB-BD78-8B0B0D7B057A}" dt="2019-05-29T10:03:00.636" v="651" actId="478"/>
          <ac:picMkLst>
            <pc:docMk/>
            <pc:sldMk cId="1811088455" sldId="313"/>
            <ac:picMk id="18" creationId="{CBC926FB-30AE-486B-96DE-3B2F0B6C1E7F}"/>
          </ac:picMkLst>
        </pc:picChg>
        <pc:picChg chg="del mod">
          <ac:chgData name="James Ferguson" userId="4f413e74-836e-47b2-b182-c9a8cb440cc5" providerId="ADAL" clId="{9F15482C-C962-42EB-BD78-8B0B0D7B057A}" dt="2019-05-29T10:01:47.607" v="642" actId="478"/>
          <ac:picMkLst>
            <pc:docMk/>
            <pc:sldMk cId="1811088455" sldId="313"/>
            <ac:picMk id="19" creationId="{DAD6F4D6-9263-41E8-9D54-85CBC5D73B0C}"/>
          </ac:picMkLst>
        </pc:picChg>
        <pc:picChg chg="add mod ord">
          <ac:chgData name="James Ferguson" userId="4f413e74-836e-47b2-b182-c9a8cb440cc5" providerId="ADAL" clId="{9F15482C-C962-42EB-BD78-8B0B0D7B057A}" dt="2019-05-29T10:03:24.365" v="655" actId="167"/>
          <ac:picMkLst>
            <pc:docMk/>
            <pc:sldMk cId="1811088455" sldId="313"/>
            <ac:picMk id="23" creationId="{BD3880A9-0887-49C0-863A-4ABE9D67DDAB}"/>
          </ac:picMkLst>
        </pc:picChg>
      </pc:sldChg>
      <pc:sldChg chg="addSp delSp modSp add">
        <pc:chgData name="James Ferguson" userId="4f413e74-836e-47b2-b182-c9a8cb440cc5" providerId="ADAL" clId="{9F15482C-C962-42EB-BD78-8B0B0D7B057A}" dt="2019-05-29T12:26:11.555" v="1228" actId="1036"/>
        <pc:sldMkLst>
          <pc:docMk/>
          <pc:sldMk cId="294361193" sldId="314"/>
        </pc:sldMkLst>
        <pc:spChg chg="add del mod">
          <ac:chgData name="James Ferguson" userId="4f413e74-836e-47b2-b182-c9a8cb440cc5" providerId="ADAL" clId="{9F15482C-C962-42EB-BD78-8B0B0D7B057A}" dt="2019-05-29T10:04:29.072" v="665" actId="931"/>
          <ac:spMkLst>
            <pc:docMk/>
            <pc:sldMk cId="294361193" sldId="314"/>
            <ac:spMk id="3" creationId="{ED93BDC4-D1AD-4D89-A71E-92D2CB794EFB}"/>
          </ac:spMkLst>
        </pc:spChg>
        <pc:spChg chg="mod">
          <ac:chgData name="James Ferguson" userId="4f413e74-836e-47b2-b182-c9a8cb440cc5" providerId="ADAL" clId="{9F15482C-C962-42EB-BD78-8B0B0D7B057A}" dt="2019-05-29T12:26:11.555" v="1228" actId="1036"/>
          <ac:spMkLst>
            <pc:docMk/>
            <pc:sldMk cId="294361193" sldId="314"/>
            <ac:spMk id="5" creationId="{8E7810F9-7C8B-425C-9202-B31309C5879E}"/>
          </ac:spMkLst>
        </pc:spChg>
        <pc:spChg chg="mod">
          <ac:chgData name="James Ferguson" userId="4f413e74-836e-47b2-b182-c9a8cb440cc5" providerId="ADAL" clId="{9F15482C-C962-42EB-BD78-8B0B0D7B057A}" dt="2019-05-29T10:24:17.034" v="863" actId="113"/>
          <ac:spMkLst>
            <pc:docMk/>
            <pc:sldMk cId="294361193" sldId="314"/>
            <ac:spMk id="7" creationId="{F31911BC-48D9-4AAE-B8EE-A77C3B160ECA}"/>
          </ac:spMkLst>
        </pc:spChg>
        <pc:spChg chg="mod">
          <ac:chgData name="James Ferguson" userId="4f413e74-836e-47b2-b182-c9a8cb440cc5" providerId="ADAL" clId="{9F15482C-C962-42EB-BD78-8B0B0D7B057A}" dt="2019-05-29T10:04:15.563" v="663" actId="207"/>
          <ac:spMkLst>
            <pc:docMk/>
            <pc:sldMk cId="294361193" sldId="314"/>
            <ac:spMk id="9" creationId="{FC6E17C4-3BB2-4ECE-A7D0-55336FF1CCFB}"/>
          </ac:spMkLst>
        </pc:spChg>
        <pc:picChg chg="add mod ord">
          <ac:chgData name="James Ferguson" userId="4f413e74-836e-47b2-b182-c9a8cb440cc5" providerId="ADAL" clId="{9F15482C-C962-42EB-BD78-8B0B0D7B057A}" dt="2019-05-29T10:04:32.025" v="668" actId="167"/>
          <ac:picMkLst>
            <pc:docMk/>
            <pc:sldMk cId="294361193" sldId="314"/>
            <ac:picMk id="11" creationId="{0A49DFD4-34CF-4939-B99A-8038ED41DBFB}"/>
          </ac:picMkLst>
        </pc:picChg>
        <pc:picChg chg="del">
          <ac:chgData name="James Ferguson" userId="4f413e74-836e-47b2-b182-c9a8cb440cc5" providerId="ADAL" clId="{9F15482C-C962-42EB-BD78-8B0B0D7B057A}" dt="2019-05-29T10:04:18.917" v="664" actId="478"/>
          <ac:picMkLst>
            <pc:docMk/>
            <pc:sldMk cId="294361193" sldId="314"/>
            <ac:picMk id="23" creationId="{BD3880A9-0887-49C0-863A-4ABE9D67DDAB}"/>
          </ac:picMkLst>
        </pc:picChg>
      </pc:sldChg>
      <pc:sldChg chg="add ord setBg">
        <pc:chgData name="James Ferguson" userId="4f413e74-836e-47b2-b182-c9a8cb440cc5" providerId="ADAL" clId="{9F15482C-C962-42EB-BD78-8B0B0D7B057A}" dt="2019-05-29T10:11:08.833" v="681"/>
        <pc:sldMkLst>
          <pc:docMk/>
          <pc:sldMk cId="807968582" sldId="315"/>
        </pc:sldMkLst>
      </pc:sldChg>
      <pc:sldChg chg="add del">
        <pc:chgData name="James Ferguson" userId="4f413e74-836e-47b2-b182-c9a8cb440cc5" providerId="ADAL" clId="{9F15482C-C962-42EB-BD78-8B0B0D7B057A}" dt="2019-05-29T10:04:41.672" v="670" actId="2696"/>
        <pc:sldMkLst>
          <pc:docMk/>
          <pc:sldMk cId="2866237349" sldId="315"/>
        </pc:sldMkLst>
      </pc:sldChg>
      <pc:sldChg chg="addSp delSp modSp add delAnim modAnim">
        <pc:chgData name="James Ferguson" userId="4f413e74-836e-47b2-b182-c9a8cb440cc5" providerId="ADAL" clId="{9F15482C-C962-42EB-BD78-8B0B0D7B057A}" dt="2019-05-29T12:25:26.918" v="1226" actId="20577"/>
        <pc:sldMkLst>
          <pc:docMk/>
          <pc:sldMk cId="2004399088" sldId="316"/>
        </pc:sldMkLst>
        <pc:spChg chg="mod">
          <ac:chgData name="James Ferguson" userId="4f413e74-836e-47b2-b182-c9a8cb440cc5" providerId="ADAL" clId="{9F15482C-C962-42EB-BD78-8B0B0D7B057A}" dt="2019-05-29T12:25:26.918" v="1226" actId="20577"/>
          <ac:spMkLst>
            <pc:docMk/>
            <pc:sldMk cId="2004399088" sldId="316"/>
            <ac:spMk id="3" creationId="{50D4B91C-082E-4341-AD3F-454AD3DC7605}"/>
          </ac:spMkLst>
        </pc:spChg>
        <pc:spChg chg="add del mod">
          <ac:chgData name="James Ferguson" userId="4f413e74-836e-47b2-b182-c9a8cb440cc5" providerId="ADAL" clId="{9F15482C-C962-42EB-BD78-8B0B0D7B057A}" dt="2019-05-29T12:25:16.442" v="1213"/>
          <ac:spMkLst>
            <pc:docMk/>
            <pc:sldMk cId="2004399088" sldId="316"/>
            <ac:spMk id="5" creationId="{911E7509-2A37-42BD-A40E-B8EB6DDD647B}"/>
          </ac:spMkLst>
        </pc:spChg>
        <pc:picChg chg="del">
          <ac:chgData name="James Ferguson" userId="4f413e74-836e-47b2-b182-c9a8cb440cc5" providerId="ADAL" clId="{9F15482C-C962-42EB-BD78-8B0B0D7B057A}" dt="2019-05-29T12:25:06.887" v="1212" actId="478"/>
          <ac:picMkLst>
            <pc:docMk/>
            <pc:sldMk cId="2004399088" sldId="316"/>
            <ac:picMk id="4" creationId="{01BBFA19-A3E4-41F1-A8AB-AA13A911776E}"/>
          </ac:picMkLst>
        </pc:picChg>
        <pc:picChg chg="add mod">
          <ac:chgData name="James Ferguson" userId="4f413e74-836e-47b2-b182-c9a8cb440cc5" providerId="ADAL" clId="{9F15482C-C962-42EB-BD78-8B0B0D7B057A}" dt="2019-05-29T12:25:16.442" v="1213"/>
          <ac:picMkLst>
            <pc:docMk/>
            <pc:sldMk cId="2004399088" sldId="316"/>
            <ac:picMk id="6" creationId="{D9135567-253B-4D51-8210-5A2A5EA2310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018446-6235-4B5C-8001-993F928B21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4F3F7-751E-4FD4-9D11-00EF8BD810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A91CB-CEE5-4A9A-A19F-1CF1D3E84CB5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2EC85-2A71-499C-8B0E-4C1C7559E9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8A5F7-AE90-4FA4-BFED-1E2865A6A1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09100-5C9C-4D61-9352-039A7804D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31ED-0730-4234-83BE-3F0339E00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2060575"/>
            <a:ext cx="5257799" cy="914751"/>
          </a:xfrm>
          <a:solidFill>
            <a:schemeClr val="accent2"/>
          </a:solidFill>
        </p:spPr>
        <p:txBody>
          <a:bodyPr tIns="151200" rIns="432000" bIns="151200"/>
          <a:lstStyle>
            <a:lvl1pPr>
              <a:defRPr sz="4400"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2A2AF1-89DB-4180-B3A9-5E62C050D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6781" y="2974975"/>
            <a:ext cx="6398419" cy="455994"/>
          </a:xfrm>
          <a:solidFill>
            <a:schemeClr val="accent1"/>
          </a:solidFill>
        </p:spPr>
        <p:txBody>
          <a:bodyPr lIns="252000" tIns="72000" rIns="252000" bIns="504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CF38F2-26E0-4B46-B4E8-F2EA896F01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718175"/>
            <a:ext cx="2971800" cy="455994"/>
          </a:xfrm>
          <a:solidFill>
            <a:schemeClr val="accent3"/>
          </a:solidFill>
        </p:spPr>
        <p:txBody>
          <a:bodyPr wrap="none" lIns="252000" tIns="72000" rIns="252000" bIns="50400"/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F15B75-9BBA-42A3-9EEC-EB2F5B27C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81" y="662833"/>
            <a:ext cx="2547625" cy="9620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473A79-CD7D-4A8E-9466-772CBE12E37A}"/>
              </a:ext>
            </a:extLst>
          </p:cNvPr>
          <p:cNvSpPr txBox="1"/>
          <p:nvPr userDrawn="1"/>
        </p:nvSpPr>
        <p:spPr>
          <a:xfrm>
            <a:off x="6179343" y="6380163"/>
            <a:ext cx="2514600" cy="228600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pPr algn="r"/>
            <a:r>
              <a:rPr lang="en-GB" sz="2000" b="1" dirty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#MORETHANYOUTHINK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A0DAD9-AFAA-460B-8B12-7F4FCDCBD945}"/>
              </a:ext>
            </a:extLst>
          </p:cNvPr>
          <p:cNvGrpSpPr/>
          <p:nvPr userDrawn="1"/>
        </p:nvGrpSpPr>
        <p:grpSpPr>
          <a:xfrm>
            <a:off x="-3756097" y="0"/>
            <a:ext cx="3507558" cy="3660775"/>
            <a:chOff x="838199" y="1150070"/>
            <a:chExt cx="3507558" cy="3660775"/>
          </a:xfrm>
          <a:solidFill>
            <a:schemeClr val="tx1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A129605-864B-4D16-8908-E9E561376A77}"/>
                </a:ext>
              </a:extLst>
            </p:cNvPr>
            <p:cNvSpPr/>
            <p:nvPr/>
          </p:nvSpPr>
          <p:spPr>
            <a:xfrm>
              <a:off x="838200" y="1150070"/>
              <a:ext cx="3507557" cy="36607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DBFB89-9FE9-4B5C-A0BC-1605BCC68F05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4D861E6-D2F5-47A3-8D62-B7CD69C9E892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7F15308-89D0-4D0B-A6F3-0808D4929FDC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4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4"/>
                  </a:solidFill>
                </a:rPr>
                <a:t>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A6CFCC-0B11-4263-B302-06D122BFB640}"/>
                </a:ext>
              </a:extLst>
            </p:cNvPr>
            <p:cNvSpPr txBox="1"/>
            <p:nvPr/>
          </p:nvSpPr>
          <p:spPr>
            <a:xfrm>
              <a:off x="838199" y="2403174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</a:t>
              </a:r>
              <a:r>
                <a:rPr lang="en-GB" sz="1400" b="1" dirty="0">
                  <a:solidFill>
                    <a:schemeClr val="accent4"/>
                  </a:solidFill>
                </a:rPr>
                <a:t>Fill</a:t>
              </a:r>
              <a:r>
                <a:rPr lang="en-GB" sz="1400" dirty="0">
                  <a:solidFill>
                    <a:schemeClr val="bg2"/>
                  </a:solidFill>
                </a:rPr>
                <a:t> then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b="1" dirty="0">
                  <a:solidFill>
                    <a:schemeClr val="bg2"/>
                  </a:solidFill>
                </a:rPr>
                <a:t> </a:t>
              </a:r>
              <a:r>
                <a:rPr lang="en-GB" sz="1400" b="1" dirty="0">
                  <a:solidFill>
                    <a:schemeClr val="accent4"/>
                  </a:solidFill>
                </a:rPr>
                <a:t>or Texture Fill</a:t>
              </a:r>
              <a:r>
                <a:rPr lang="en-GB" sz="1400" dirty="0">
                  <a:solidFill>
                    <a:schemeClr val="bg2"/>
                  </a:solidFill>
                </a:rPr>
                <a:t> and choose the image from your computer.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773AC3A-D3D9-4E76-909A-9F40ABBBE664}"/>
                </a:ext>
              </a:extLst>
            </p:cNvPr>
            <p:cNvSpPr txBox="1"/>
            <p:nvPr/>
          </p:nvSpPr>
          <p:spPr>
            <a:xfrm>
              <a:off x="838199" y="316009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Click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dirty="0">
                  <a:solidFill>
                    <a:schemeClr val="bg2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CAA72CE-AFD6-4FA0-9F1E-1B8E5BBBF3B7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A23FE0F-652C-44B6-989F-B6CE25D4A65B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42F9E-6BFE-473B-BD87-D5114CC8734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8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Quote (Left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43CECE-CD26-4645-8ECD-9AD4CC760D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46175"/>
            <a:ext cx="5029200" cy="4114800"/>
          </a:xfrm>
          <a:solidFill>
            <a:schemeClr val="bg2"/>
          </a:solidFill>
        </p:spPr>
        <p:txBody>
          <a:bodyPr lIns="435600" rIns="288000" anchor="ctr"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Enter quote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6C10462-EDB7-4577-AC23-0633804DF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260975"/>
            <a:ext cx="2286000" cy="455630"/>
          </a:xfrm>
          <a:solidFill>
            <a:schemeClr val="accent2"/>
          </a:solidFill>
        </p:spPr>
        <p:txBody>
          <a:bodyPr wrap="none" lIns="442800" tIns="129600" rIns="432000" bIns="129600" anchor="t"/>
          <a:lstStyle>
            <a:lvl1pPr>
              <a:defRPr sz="1400">
                <a:solidFill>
                  <a:schemeClr val="bg2"/>
                </a:solidFill>
              </a:defRPr>
            </a:lvl1pPr>
            <a:lvl2pPr marL="0" indent="0">
              <a:buNone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04941A-6EE2-483D-8AE3-A9284E1DB0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88975"/>
            <a:ext cx="457200" cy="45719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9C20181-E2BB-4B05-84C4-44D0F58C20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>
            <a:off x="4572000" y="5262563"/>
            <a:ext cx="457200" cy="45719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54164-1902-4DA3-82F6-07C482925108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740266-5AA3-4A35-9623-8378BB14F0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5977731"/>
            <a:ext cx="1221582" cy="6166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5FEF861-B9CD-4A2F-8612-C24069EDA01B}"/>
              </a:ext>
            </a:extLst>
          </p:cNvPr>
          <p:cNvGrpSpPr/>
          <p:nvPr userDrawn="1"/>
        </p:nvGrpSpPr>
        <p:grpSpPr>
          <a:xfrm>
            <a:off x="-3756097" y="0"/>
            <a:ext cx="3507558" cy="3660775"/>
            <a:chOff x="838199" y="1150070"/>
            <a:chExt cx="3507558" cy="3660775"/>
          </a:xfrm>
          <a:solidFill>
            <a:schemeClr val="tx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6BFF39-8789-4062-A57B-54EF456FDA92}"/>
                </a:ext>
              </a:extLst>
            </p:cNvPr>
            <p:cNvSpPr/>
            <p:nvPr/>
          </p:nvSpPr>
          <p:spPr>
            <a:xfrm>
              <a:off x="838200" y="1150070"/>
              <a:ext cx="3507557" cy="36607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10DE78-98C5-427F-AD58-4C2BDCD1374D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CEEF1F-8A3E-42BA-8C49-B1F91E5DBFC1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B25239-1199-4982-987B-02252BEAC55E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4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4"/>
                  </a:solidFill>
                </a:rPr>
                <a:t>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11B591-6030-4F05-B698-B4C2B9623957}"/>
                </a:ext>
              </a:extLst>
            </p:cNvPr>
            <p:cNvSpPr txBox="1"/>
            <p:nvPr/>
          </p:nvSpPr>
          <p:spPr>
            <a:xfrm>
              <a:off x="838199" y="2403174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</a:t>
              </a:r>
              <a:r>
                <a:rPr lang="en-GB" sz="1400" b="1" dirty="0">
                  <a:solidFill>
                    <a:schemeClr val="accent4"/>
                  </a:solidFill>
                </a:rPr>
                <a:t>Fill</a:t>
              </a:r>
              <a:r>
                <a:rPr lang="en-GB" sz="1400" dirty="0">
                  <a:solidFill>
                    <a:schemeClr val="bg2"/>
                  </a:solidFill>
                </a:rPr>
                <a:t> then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b="1" dirty="0">
                  <a:solidFill>
                    <a:schemeClr val="bg2"/>
                  </a:solidFill>
                </a:rPr>
                <a:t> </a:t>
              </a:r>
              <a:r>
                <a:rPr lang="en-GB" sz="1400" b="1" dirty="0">
                  <a:solidFill>
                    <a:schemeClr val="accent4"/>
                  </a:solidFill>
                </a:rPr>
                <a:t>or Texture Fill</a:t>
              </a:r>
              <a:r>
                <a:rPr lang="en-GB" sz="1400" dirty="0">
                  <a:solidFill>
                    <a:schemeClr val="bg2"/>
                  </a:solidFill>
                </a:rPr>
                <a:t> and choose the image from your computer.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A25B92-FB0E-4F37-A45D-AC7E2C3BE0E0}"/>
                </a:ext>
              </a:extLst>
            </p:cNvPr>
            <p:cNvSpPr txBox="1"/>
            <p:nvPr/>
          </p:nvSpPr>
          <p:spPr>
            <a:xfrm>
              <a:off x="838199" y="316009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Click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dirty="0">
                  <a:solidFill>
                    <a:schemeClr val="bg2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55A01F-46F8-4083-AD60-E88351254C12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4B71CA-0181-4F17-8F3C-B304CE6CF60D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3" name="Footer Placeholder 7">
            <a:extLst>
              <a:ext uri="{FF2B5EF4-FFF2-40B4-BE49-F238E27FC236}">
                <a16:creationId xmlns:a16="http://schemas.microsoft.com/office/drawing/2014/main" id="{C8359F84-9EE1-4F51-A2E4-F9DDA3F8C8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4AA2E652-E74B-476B-A85D-C51CBE1C2D4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1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Quote (Right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43CECE-CD26-4645-8ECD-9AD4CC760D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7180" y="1146175"/>
            <a:ext cx="5029200" cy="4114800"/>
          </a:xfrm>
          <a:solidFill>
            <a:schemeClr val="bg2"/>
          </a:solidFill>
        </p:spPr>
        <p:txBody>
          <a:bodyPr lIns="435600" rIns="288000" anchor="ctr"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Enter quote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6C10462-EDB7-4577-AC23-0633804DF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7180" y="5260975"/>
            <a:ext cx="2283620" cy="455630"/>
          </a:xfrm>
          <a:solidFill>
            <a:schemeClr val="accent2"/>
          </a:solidFill>
        </p:spPr>
        <p:txBody>
          <a:bodyPr wrap="none" lIns="442800" tIns="129600" rIns="432000" bIns="129600" anchor="t"/>
          <a:lstStyle>
            <a:lvl1pPr>
              <a:defRPr sz="1400">
                <a:solidFill>
                  <a:schemeClr val="bg2"/>
                </a:solidFill>
              </a:defRPr>
            </a:lvl1pPr>
            <a:lvl2pPr marL="0" indent="0">
              <a:buNone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04941A-6EE2-483D-8AE3-A9284E1DB0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180" y="688975"/>
            <a:ext cx="457200" cy="45719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9C20181-E2BB-4B05-84C4-44D0F58C20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>
            <a:off x="8689180" y="5262563"/>
            <a:ext cx="457200" cy="45719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54164-1902-4DA3-82F6-07C482925108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740266-5AA3-4A35-9623-8378BB14F0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5977731"/>
            <a:ext cx="1221582" cy="6166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065074-71FA-440F-89FE-D5049E9B2826}"/>
              </a:ext>
            </a:extLst>
          </p:cNvPr>
          <p:cNvGrpSpPr/>
          <p:nvPr userDrawn="1"/>
        </p:nvGrpSpPr>
        <p:grpSpPr>
          <a:xfrm>
            <a:off x="-3756097" y="0"/>
            <a:ext cx="3507558" cy="3660775"/>
            <a:chOff x="838199" y="1150070"/>
            <a:chExt cx="3507558" cy="3660775"/>
          </a:xfrm>
          <a:solidFill>
            <a:schemeClr val="tx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F12E8F-19CC-4BA3-B83F-F843A6B6C98E}"/>
                </a:ext>
              </a:extLst>
            </p:cNvPr>
            <p:cNvSpPr/>
            <p:nvPr/>
          </p:nvSpPr>
          <p:spPr>
            <a:xfrm>
              <a:off x="838200" y="1150070"/>
              <a:ext cx="3507557" cy="36607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29AF30-C009-4544-9D22-C469CDEBD02A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31AEE0-B04E-4465-858D-49F7CD8DF1C7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31CEF2-709B-491A-913D-FDF0F1D89C23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4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4"/>
                  </a:solidFill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E2AE0D-3882-4DF6-B71A-9C8F53BC41D4}"/>
                </a:ext>
              </a:extLst>
            </p:cNvPr>
            <p:cNvSpPr txBox="1"/>
            <p:nvPr/>
          </p:nvSpPr>
          <p:spPr>
            <a:xfrm>
              <a:off x="838199" y="2403174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</a:t>
              </a:r>
              <a:r>
                <a:rPr lang="en-GB" sz="1400" b="1" dirty="0">
                  <a:solidFill>
                    <a:schemeClr val="accent4"/>
                  </a:solidFill>
                </a:rPr>
                <a:t>Fill</a:t>
              </a:r>
              <a:r>
                <a:rPr lang="en-GB" sz="1400" dirty="0">
                  <a:solidFill>
                    <a:schemeClr val="bg2"/>
                  </a:solidFill>
                </a:rPr>
                <a:t> then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b="1" dirty="0">
                  <a:solidFill>
                    <a:schemeClr val="bg2"/>
                  </a:solidFill>
                </a:rPr>
                <a:t> </a:t>
              </a:r>
              <a:r>
                <a:rPr lang="en-GB" sz="1400" b="1" dirty="0">
                  <a:solidFill>
                    <a:schemeClr val="accent4"/>
                  </a:solidFill>
                </a:rPr>
                <a:t>or Texture Fill</a:t>
              </a:r>
              <a:r>
                <a:rPr lang="en-GB" sz="1400" dirty="0">
                  <a:solidFill>
                    <a:schemeClr val="bg2"/>
                  </a:solidFill>
                </a:rPr>
                <a:t> and choose the image from your computer.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1A705D-EB54-47E8-A5C7-2EE78A01F051}"/>
                </a:ext>
              </a:extLst>
            </p:cNvPr>
            <p:cNvSpPr txBox="1"/>
            <p:nvPr/>
          </p:nvSpPr>
          <p:spPr>
            <a:xfrm>
              <a:off x="838199" y="316009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Click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dirty="0">
                  <a:solidFill>
                    <a:schemeClr val="bg2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85B2A6-52D3-4711-B9B9-7449E3CAA385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DD87B-EA35-462E-8EDB-942F08A362EE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4" name="Footer Placeholder 7">
            <a:extLst>
              <a:ext uri="{FF2B5EF4-FFF2-40B4-BE49-F238E27FC236}">
                <a16:creationId xmlns:a16="http://schemas.microsoft.com/office/drawing/2014/main" id="{F8D72403-2ECF-4F8E-B782-F97C44501B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23">
            <a:extLst>
              <a:ext uri="{FF2B5EF4-FFF2-40B4-BE49-F238E27FC236}">
                <a16:creationId xmlns:a16="http://schemas.microsoft.com/office/drawing/2014/main" id="{EE960BC6-4B89-43C9-B67C-F6D4C61006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6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Quote (Left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43CECE-CD26-4645-8ECD-9AD4CC760D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60575"/>
            <a:ext cx="5029200" cy="2286000"/>
          </a:xfrm>
          <a:solidFill>
            <a:schemeClr val="bg2"/>
          </a:solidFill>
        </p:spPr>
        <p:txBody>
          <a:bodyPr lIns="435600" rIns="288000" anchor="ctr"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Enter quote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6C10462-EDB7-4577-AC23-0633804DF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48948"/>
            <a:ext cx="2286000" cy="455630"/>
          </a:xfrm>
          <a:solidFill>
            <a:schemeClr val="accent2"/>
          </a:solidFill>
        </p:spPr>
        <p:txBody>
          <a:bodyPr wrap="none" lIns="442800" tIns="129600" rIns="432000" bIns="129600" anchor="t"/>
          <a:lstStyle>
            <a:lvl1pPr>
              <a:defRPr sz="1400">
                <a:solidFill>
                  <a:schemeClr val="bg2"/>
                </a:solidFill>
              </a:defRPr>
            </a:lvl1pPr>
            <a:lvl2pPr marL="0" indent="0">
              <a:buNone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04941A-6EE2-483D-8AE3-A9284E1DB0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05757"/>
            <a:ext cx="457200" cy="45719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9C20181-E2BB-4B05-84C4-44D0F58C20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>
            <a:off x="4572000" y="4346575"/>
            <a:ext cx="457200" cy="45719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54164-1902-4DA3-82F6-07C482925108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740266-5AA3-4A35-9623-8378BB14F0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5977731"/>
            <a:ext cx="1221582" cy="6166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B2A7249-9190-4DE0-9DC6-6C3BF3406D42}"/>
              </a:ext>
            </a:extLst>
          </p:cNvPr>
          <p:cNvGrpSpPr/>
          <p:nvPr userDrawn="1"/>
        </p:nvGrpSpPr>
        <p:grpSpPr>
          <a:xfrm>
            <a:off x="-3756097" y="0"/>
            <a:ext cx="3507558" cy="3660775"/>
            <a:chOff x="838199" y="1150070"/>
            <a:chExt cx="3507558" cy="3660775"/>
          </a:xfrm>
          <a:solidFill>
            <a:schemeClr val="tx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FF2E00-1C25-4284-BE57-DED8EE5C95B5}"/>
                </a:ext>
              </a:extLst>
            </p:cNvPr>
            <p:cNvSpPr/>
            <p:nvPr/>
          </p:nvSpPr>
          <p:spPr>
            <a:xfrm>
              <a:off x="838200" y="1150070"/>
              <a:ext cx="3507557" cy="36607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FC8E3D-879C-4899-BE14-A14867F743A8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9E199E-09E0-439F-8547-FE0EBB57747E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3426A0-31CC-417D-BF4F-1054F5B88FC4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4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4"/>
                  </a:solidFill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A727BD-6F58-4322-A289-FFD9436E89CE}"/>
                </a:ext>
              </a:extLst>
            </p:cNvPr>
            <p:cNvSpPr txBox="1"/>
            <p:nvPr/>
          </p:nvSpPr>
          <p:spPr>
            <a:xfrm>
              <a:off x="838199" y="2403174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</a:t>
              </a:r>
              <a:r>
                <a:rPr lang="en-GB" sz="1400" b="1" dirty="0">
                  <a:solidFill>
                    <a:schemeClr val="accent4"/>
                  </a:solidFill>
                </a:rPr>
                <a:t>Fill</a:t>
              </a:r>
              <a:r>
                <a:rPr lang="en-GB" sz="1400" dirty="0">
                  <a:solidFill>
                    <a:schemeClr val="bg2"/>
                  </a:solidFill>
                </a:rPr>
                <a:t> then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b="1" dirty="0">
                  <a:solidFill>
                    <a:schemeClr val="bg2"/>
                  </a:solidFill>
                </a:rPr>
                <a:t> </a:t>
              </a:r>
              <a:r>
                <a:rPr lang="en-GB" sz="1400" b="1" dirty="0">
                  <a:solidFill>
                    <a:schemeClr val="accent4"/>
                  </a:solidFill>
                </a:rPr>
                <a:t>or Texture Fill</a:t>
              </a:r>
              <a:r>
                <a:rPr lang="en-GB" sz="1400" dirty="0">
                  <a:solidFill>
                    <a:schemeClr val="bg2"/>
                  </a:solidFill>
                </a:rPr>
                <a:t> and choose the image from your computer.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0862D0-F8B4-4008-BC10-C9CB52596CB9}"/>
                </a:ext>
              </a:extLst>
            </p:cNvPr>
            <p:cNvSpPr txBox="1"/>
            <p:nvPr/>
          </p:nvSpPr>
          <p:spPr>
            <a:xfrm>
              <a:off x="838199" y="316009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Click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dirty="0">
                  <a:solidFill>
                    <a:schemeClr val="bg2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35E831-AB60-4B59-AAE6-200659FFF4C6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FF7E70-7802-4B99-B427-119DDDCBE838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4" name="Footer Placeholder 7">
            <a:extLst>
              <a:ext uri="{FF2B5EF4-FFF2-40B4-BE49-F238E27FC236}">
                <a16:creationId xmlns:a16="http://schemas.microsoft.com/office/drawing/2014/main" id="{602C30CF-0501-4343-A9C1-F4082F5C60E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23">
            <a:extLst>
              <a:ext uri="{FF2B5EF4-FFF2-40B4-BE49-F238E27FC236}">
                <a16:creationId xmlns:a16="http://schemas.microsoft.com/office/drawing/2014/main" id="{C3E84700-6AFD-4A63-B38C-5A231865AC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2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Quote (Right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43CECE-CD26-4645-8ECD-9AD4CC760D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060575"/>
            <a:ext cx="5029200" cy="2286000"/>
          </a:xfrm>
          <a:solidFill>
            <a:schemeClr val="bg2"/>
          </a:solidFill>
        </p:spPr>
        <p:txBody>
          <a:bodyPr lIns="435600" rIns="288000" anchor="ctr"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Enter quote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6C10462-EDB7-4577-AC23-0633804DF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800" y="4348948"/>
            <a:ext cx="2286000" cy="455630"/>
          </a:xfrm>
          <a:solidFill>
            <a:schemeClr val="accent2"/>
          </a:solidFill>
        </p:spPr>
        <p:txBody>
          <a:bodyPr wrap="none" lIns="442800" tIns="129600" rIns="432000" bIns="129600" anchor="t"/>
          <a:lstStyle>
            <a:lvl1pPr>
              <a:defRPr sz="1400">
                <a:solidFill>
                  <a:schemeClr val="bg2"/>
                </a:solidFill>
              </a:defRPr>
            </a:lvl1pPr>
            <a:lvl2pPr marL="0" indent="0">
              <a:buNone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04941A-6EE2-483D-8AE3-A9284E1DB0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4800" y="1605757"/>
            <a:ext cx="457200" cy="45719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9C20181-E2BB-4B05-84C4-44D0F58C20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>
            <a:off x="8686800" y="4346575"/>
            <a:ext cx="457200" cy="45719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54164-1902-4DA3-82F6-07C482925108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740266-5AA3-4A35-9623-8378BB14F0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5977731"/>
            <a:ext cx="1221582" cy="6166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7A44ABB-3E65-4358-8E2C-48888D25EA39}"/>
              </a:ext>
            </a:extLst>
          </p:cNvPr>
          <p:cNvGrpSpPr/>
          <p:nvPr userDrawn="1"/>
        </p:nvGrpSpPr>
        <p:grpSpPr>
          <a:xfrm>
            <a:off x="-3756097" y="0"/>
            <a:ext cx="3507558" cy="3660775"/>
            <a:chOff x="838199" y="1150070"/>
            <a:chExt cx="3507558" cy="3660775"/>
          </a:xfrm>
          <a:solidFill>
            <a:schemeClr val="tx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3FAAEA-600D-4E72-B380-A00FEB955E4E}"/>
                </a:ext>
              </a:extLst>
            </p:cNvPr>
            <p:cNvSpPr/>
            <p:nvPr/>
          </p:nvSpPr>
          <p:spPr>
            <a:xfrm>
              <a:off x="838200" y="1150070"/>
              <a:ext cx="3507557" cy="36607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3F316E-3D71-4D0A-B24E-FC9CAC029EC5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2F1E71-26CB-4443-AC35-1C7BA997C5E1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E6C155-B24C-40AE-91C9-B54A154E9DF3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4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4"/>
                  </a:solidFill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FAA1AA-D110-4774-85E4-A61677296BB9}"/>
                </a:ext>
              </a:extLst>
            </p:cNvPr>
            <p:cNvSpPr txBox="1"/>
            <p:nvPr/>
          </p:nvSpPr>
          <p:spPr>
            <a:xfrm>
              <a:off x="838199" y="2403174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</a:t>
              </a:r>
              <a:r>
                <a:rPr lang="en-GB" sz="1400" b="1" dirty="0">
                  <a:solidFill>
                    <a:schemeClr val="accent4"/>
                  </a:solidFill>
                </a:rPr>
                <a:t>Fill</a:t>
              </a:r>
              <a:r>
                <a:rPr lang="en-GB" sz="1400" dirty="0">
                  <a:solidFill>
                    <a:schemeClr val="bg2"/>
                  </a:solidFill>
                </a:rPr>
                <a:t> then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b="1" dirty="0">
                  <a:solidFill>
                    <a:schemeClr val="bg2"/>
                  </a:solidFill>
                </a:rPr>
                <a:t> </a:t>
              </a:r>
              <a:r>
                <a:rPr lang="en-GB" sz="1400" b="1" dirty="0">
                  <a:solidFill>
                    <a:schemeClr val="accent4"/>
                  </a:solidFill>
                </a:rPr>
                <a:t>or Texture Fill</a:t>
              </a:r>
              <a:r>
                <a:rPr lang="en-GB" sz="1400" dirty="0">
                  <a:solidFill>
                    <a:schemeClr val="bg2"/>
                  </a:solidFill>
                </a:rPr>
                <a:t> and choose the image from your computer.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0B0C86-B5B7-43DB-9869-5DC37918A61C}"/>
                </a:ext>
              </a:extLst>
            </p:cNvPr>
            <p:cNvSpPr txBox="1"/>
            <p:nvPr/>
          </p:nvSpPr>
          <p:spPr>
            <a:xfrm>
              <a:off x="838199" y="316009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Click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dirty="0">
                  <a:solidFill>
                    <a:schemeClr val="bg2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F63119-5D4B-4649-A8A1-2FC90B444A08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CE9344-EB9C-4283-BC93-000B5D02F092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4" name="Footer Placeholder 7">
            <a:extLst>
              <a:ext uri="{FF2B5EF4-FFF2-40B4-BE49-F238E27FC236}">
                <a16:creationId xmlns:a16="http://schemas.microsoft.com/office/drawing/2014/main" id="{36EA8940-AAEC-4C91-9B70-25DFB2239B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23">
            <a:extLst>
              <a:ext uri="{FF2B5EF4-FFF2-40B4-BE49-F238E27FC236}">
                <a16:creationId xmlns:a16="http://schemas.microsoft.com/office/drawing/2014/main" id="{1D1C79D1-8A71-4B8A-B359-D990C712E6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8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Quote (Blan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43CECE-CD26-4645-8ECD-9AD4CC760D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46175"/>
            <a:ext cx="7315200" cy="4114800"/>
          </a:xfrm>
          <a:solidFill>
            <a:schemeClr val="bg2"/>
          </a:solidFill>
        </p:spPr>
        <p:txBody>
          <a:bodyPr lIns="435600" rIns="288000" anchor="ctr"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Enter quote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6C10462-EDB7-4577-AC23-0633804DF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260975"/>
            <a:ext cx="2286000" cy="455630"/>
          </a:xfrm>
          <a:solidFill>
            <a:schemeClr val="accent3"/>
          </a:solidFill>
        </p:spPr>
        <p:txBody>
          <a:bodyPr wrap="none" lIns="442800" tIns="129600" rIns="432000" bIns="129600" anchor="t"/>
          <a:lstStyle>
            <a:lvl1pPr>
              <a:defRPr sz="1400">
                <a:solidFill>
                  <a:schemeClr val="bg2"/>
                </a:solidFill>
              </a:defRPr>
            </a:lvl1pPr>
            <a:lvl2pPr marL="0" indent="0">
              <a:buNone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04941A-6EE2-483D-8AE3-A9284E1DB0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88975"/>
            <a:ext cx="457200" cy="45719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9C20181-E2BB-4B05-84C4-44D0F58C20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>
            <a:off x="6858000" y="5262563"/>
            <a:ext cx="457200" cy="45719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54164-1902-4DA3-82F6-07C482925108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740266-5AA3-4A35-9623-8378BB14F0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5977731"/>
            <a:ext cx="1221582" cy="61669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77496AB-DAE5-47AD-A826-A5C02A4FF84D}"/>
              </a:ext>
            </a:extLst>
          </p:cNvPr>
          <p:cNvGrpSpPr/>
          <p:nvPr userDrawn="1"/>
        </p:nvGrpSpPr>
        <p:grpSpPr>
          <a:xfrm>
            <a:off x="-3756098" y="0"/>
            <a:ext cx="3507558" cy="4930218"/>
            <a:chOff x="3977323" y="1216058"/>
            <a:chExt cx="3507558" cy="4930218"/>
          </a:xfrm>
          <a:solidFill>
            <a:schemeClr val="tx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E21EF28-A6EE-4DDC-BEE5-E52BDBCC2050}"/>
                </a:ext>
              </a:extLst>
            </p:cNvPr>
            <p:cNvGrpSpPr/>
            <p:nvPr/>
          </p:nvGrpSpPr>
          <p:grpSpPr>
            <a:xfrm>
              <a:off x="3977323" y="1216058"/>
              <a:ext cx="3507558" cy="4930218"/>
              <a:chOff x="838199" y="1150070"/>
              <a:chExt cx="3507558" cy="4930218"/>
            </a:xfrm>
            <a:grpFill/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8D8AD19-3F0D-4D74-9ECF-983D5D7863EC}"/>
                  </a:ext>
                </a:extLst>
              </p:cNvPr>
              <p:cNvSpPr/>
              <p:nvPr/>
            </p:nvSpPr>
            <p:spPr>
              <a:xfrm>
                <a:off x="838200" y="1150070"/>
                <a:ext cx="3507557" cy="493021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48B739-3A5B-4256-A567-9FD070C24080}"/>
                  </a:ext>
                </a:extLst>
              </p:cNvPr>
              <p:cNvSpPr txBox="1"/>
              <p:nvPr/>
            </p:nvSpPr>
            <p:spPr>
              <a:xfrm>
                <a:off x="838200" y="1150702"/>
                <a:ext cx="3507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cap="all" baseline="0" dirty="0">
                    <a:solidFill>
                      <a:schemeClr val="bg2"/>
                    </a:solidFill>
                    <a:latin typeface="+mj-lt"/>
                  </a:rPr>
                  <a:t>How to customise </a:t>
                </a:r>
                <a:br>
                  <a:rPr lang="en-GB" b="1" cap="all" baseline="0" dirty="0">
                    <a:solidFill>
                      <a:schemeClr val="bg2"/>
                    </a:solidFill>
                    <a:latin typeface="+mj-lt"/>
                  </a:rPr>
                </a:br>
                <a:r>
                  <a:rPr lang="en-GB" b="1" cap="all" baseline="0" dirty="0">
                    <a:solidFill>
                      <a:schemeClr val="bg2"/>
                    </a:solidFill>
                    <a:latin typeface="+mj-lt"/>
                  </a:rPr>
                  <a:t>your background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DED9679-0677-4B24-9B2B-290F66650F53}"/>
                  </a:ext>
                </a:extLst>
              </p:cNvPr>
              <p:cNvSpPr/>
              <p:nvPr/>
            </p:nvSpPr>
            <p:spPr>
              <a:xfrm>
                <a:off x="838200" y="1818105"/>
                <a:ext cx="3507557" cy="36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87EFE43-9933-4811-86EE-869C0FFA855F}"/>
                  </a:ext>
                </a:extLst>
              </p:cNvPr>
              <p:cNvSpPr txBox="1"/>
              <p:nvPr/>
            </p:nvSpPr>
            <p:spPr>
              <a:xfrm>
                <a:off x="838199" y="1867808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accent4"/>
                    </a:solidFill>
                  </a:rPr>
                  <a:t>1. </a:t>
                </a:r>
                <a:r>
                  <a:rPr lang="en-GB" sz="1400" dirty="0">
                    <a:solidFill>
                      <a:schemeClr val="bg2"/>
                    </a:solidFill>
                  </a:rPr>
                  <a:t>Right click on your slide and click </a:t>
                </a:r>
                <a:r>
                  <a:rPr lang="en-GB" sz="1400" b="1" dirty="0">
                    <a:solidFill>
                      <a:schemeClr val="accent4"/>
                    </a:solidFill>
                  </a:rPr>
                  <a:t>Format Background</a:t>
                </a:r>
                <a:r>
                  <a:rPr lang="en-GB" sz="1400" dirty="0">
                    <a:solidFill>
                      <a:schemeClr val="accent4"/>
                    </a:solidFill>
                  </a:rPr>
                  <a:t>.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37B14C-CCC8-47F3-B222-93063EAE5143}"/>
                  </a:ext>
                </a:extLst>
              </p:cNvPr>
              <p:cNvSpPr txBox="1"/>
              <p:nvPr/>
            </p:nvSpPr>
            <p:spPr>
              <a:xfrm>
                <a:off x="838199" y="3638084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accent4"/>
                    </a:solidFill>
                  </a:rPr>
                  <a:t>3. </a:t>
                </a:r>
                <a:r>
                  <a:rPr lang="en-GB" sz="1400" dirty="0">
                    <a:solidFill>
                      <a:schemeClr val="bg2"/>
                    </a:solidFill>
                  </a:rPr>
                  <a:t>Click on </a:t>
                </a:r>
                <a:r>
                  <a:rPr lang="en-GB" sz="1400" b="1" dirty="0">
                    <a:solidFill>
                      <a:schemeClr val="accent4"/>
                    </a:solidFill>
                  </a:rPr>
                  <a:t>Fill</a:t>
                </a:r>
                <a:r>
                  <a:rPr lang="en-GB" sz="1400" dirty="0">
                    <a:solidFill>
                      <a:schemeClr val="bg2"/>
                    </a:solidFill>
                  </a:rPr>
                  <a:t> then </a:t>
                </a:r>
                <a:r>
                  <a:rPr lang="en-GB" sz="1400" b="1" dirty="0">
                    <a:solidFill>
                      <a:schemeClr val="accent4"/>
                    </a:solidFill>
                  </a:rPr>
                  <a:t>Picture or Texture Fill</a:t>
                </a:r>
                <a:r>
                  <a:rPr lang="en-GB" sz="1400" dirty="0">
                    <a:solidFill>
                      <a:schemeClr val="bg2"/>
                    </a:solidFill>
                  </a:rPr>
                  <a:t> and choose the image from your computer.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60AE22E-50A1-41CF-9DB5-2F05DAF5A18D}"/>
                  </a:ext>
                </a:extLst>
              </p:cNvPr>
              <p:cNvSpPr txBox="1"/>
              <p:nvPr/>
            </p:nvSpPr>
            <p:spPr>
              <a:xfrm>
                <a:off x="838199" y="437024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accent4"/>
                    </a:solidFill>
                  </a:rPr>
                  <a:t>4. </a:t>
                </a:r>
                <a:r>
                  <a:rPr lang="en-GB" sz="1400" dirty="0">
                    <a:solidFill>
                      <a:schemeClr val="bg2"/>
                    </a:solidFill>
                  </a:rPr>
                  <a:t>Click </a:t>
                </a:r>
                <a:r>
                  <a:rPr lang="en-GB" sz="1400" b="1" dirty="0">
                    <a:solidFill>
                      <a:schemeClr val="accent4"/>
                    </a:solidFill>
                  </a:rPr>
                  <a:t>Picture</a:t>
                </a:r>
                <a:r>
                  <a:rPr lang="en-GB" sz="1400" dirty="0">
                    <a:solidFill>
                      <a:schemeClr val="bg2"/>
                    </a:solidFill>
                  </a:rPr>
                  <a:t> on the Format Background Menu to alter your image.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79F522-0811-4758-B90A-09465021338B}"/>
                  </a:ext>
                </a:extLst>
              </p:cNvPr>
              <p:cNvSpPr txBox="1"/>
              <p:nvPr/>
            </p:nvSpPr>
            <p:spPr>
              <a:xfrm>
                <a:off x="838199" y="4912108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accent4"/>
                    </a:solidFill>
                  </a:rPr>
                  <a:t>5. </a:t>
                </a:r>
                <a:r>
                  <a:rPr lang="en-GB" sz="1400" dirty="0">
                    <a:solidFill>
                      <a:schemeClr val="bg2"/>
                    </a:solidFill>
                  </a:rPr>
                  <a:t>Choose </a:t>
                </a:r>
                <a:r>
                  <a:rPr lang="en-GB" sz="1400" b="1" dirty="0">
                    <a:solidFill>
                      <a:schemeClr val="accent4"/>
                    </a:solidFill>
                  </a:rPr>
                  <a:t>Picture Colour</a:t>
                </a:r>
                <a:r>
                  <a:rPr lang="en-GB" sz="1400" dirty="0">
                    <a:solidFill>
                      <a:schemeClr val="accent4"/>
                    </a:solidFill>
                  </a:rPr>
                  <a:t> </a:t>
                </a:r>
                <a:r>
                  <a:rPr lang="en-GB" sz="1400" dirty="0">
                    <a:solidFill>
                      <a:schemeClr val="bg2"/>
                    </a:solidFill>
                  </a:rPr>
                  <a:t>to adjust</a:t>
                </a:r>
                <a:br>
                  <a:rPr lang="en-GB" sz="1400" dirty="0">
                    <a:solidFill>
                      <a:schemeClr val="bg2"/>
                    </a:solidFill>
                  </a:rPr>
                </a:br>
                <a:r>
                  <a:rPr lang="en-GB" sz="1400" dirty="0">
                    <a:solidFill>
                      <a:schemeClr val="bg2"/>
                    </a:solidFill>
                  </a:rPr>
                  <a:t>the Saturation, Tone, and Colour.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295887F-ED91-4FD1-B501-A12594C4F797}"/>
                  </a:ext>
                </a:extLst>
              </p:cNvPr>
              <p:cNvSpPr txBox="1"/>
              <p:nvPr/>
            </p:nvSpPr>
            <p:spPr>
              <a:xfrm>
                <a:off x="838199" y="5486564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accent4"/>
                    </a:solidFill>
                  </a:rPr>
                  <a:t>6. </a:t>
                </a:r>
                <a:r>
                  <a:rPr lang="en-GB" sz="1400" dirty="0">
                    <a:solidFill>
                      <a:schemeClr val="bg2"/>
                    </a:solidFill>
                  </a:rPr>
                  <a:t>Choose </a:t>
                </a:r>
                <a:r>
                  <a:rPr lang="en-GB" sz="1400" b="1" dirty="0">
                    <a:solidFill>
                      <a:schemeClr val="accent4"/>
                    </a:solidFill>
                  </a:rPr>
                  <a:t>Picture Correction</a:t>
                </a:r>
                <a:r>
                  <a:rPr lang="en-GB" sz="1400" dirty="0">
                    <a:solidFill>
                      <a:schemeClr val="accent4"/>
                    </a:solidFill>
                  </a:rPr>
                  <a:t> </a:t>
                </a:r>
                <a:r>
                  <a:rPr lang="en-GB" sz="1400" dirty="0">
                    <a:solidFill>
                      <a:schemeClr val="bg2"/>
                    </a:solidFill>
                  </a:rPr>
                  <a:t>to adjust the Sharpness, Brightness, and Contrast.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27FE86E-CB85-4E42-B060-B790567C359E}"/>
                  </a:ext>
                </a:extLst>
              </p:cNvPr>
              <p:cNvSpPr txBox="1"/>
              <p:nvPr/>
            </p:nvSpPr>
            <p:spPr>
              <a:xfrm>
                <a:off x="838199" y="2776121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accent4"/>
                    </a:solidFill>
                  </a:rPr>
                  <a:t>2. </a:t>
                </a:r>
                <a:r>
                  <a:rPr lang="en-GB" sz="1400" dirty="0">
                    <a:solidFill>
                      <a:schemeClr val="bg2"/>
                    </a:solidFill>
                  </a:rPr>
                  <a:t>Click </a:t>
                </a:r>
                <a:r>
                  <a:rPr lang="en-GB" sz="1400" b="1" dirty="0">
                    <a:solidFill>
                      <a:schemeClr val="accent4"/>
                    </a:solidFill>
                  </a:rPr>
                  <a:t>Solid Fill </a:t>
                </a:r>
                <a:r>
                  <a:rPr lang="en-GB" sz="1400" dirty="0">
                    <a:solidFill>
                      <a:schemeClr val="bg2"/>
                    </a:solidFill>
                  </a:rPr>
                  <a:t>then choose your colour from the palette.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48FB6DA-25F6-4562-B6B5-727D02CEC6DF}"/>
                </a:ext>
              </a:extLst>
            </p:cNvPr>
            <p:cNvSpPr/>
            <p:nvPr/>
          </p:nvSpPr>
          <p:spPr>
            <a:xfrm>
              <a:off x="3977323" y="2529527"/>
              <a:ext cx="3507557" cy="2608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tx2"/>
                  </a:solidFill>
                </a:rPr>
                <a:t>Solid Colour Background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587C88B-E855-4559-8558-F784433656B9}"/>
                </a:ext>
              </a:extLst>
            </p:cNvPr>
            <p:cNvSpPr/>
            <p:nvPr/>
          </p:nvSpPr>
          <p:spPr>
            <a:xfrm>
              <a:off x="3977323" y="3392503"/>
              <a:ext cx="3507557" cy="2608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tx2"/>
                  </a:solidFill>
                </a:rPr>
                <a:t>Image Background</a:t>
              </a:r>
            </a:p>
          </p:txBody>
        </p:sp>
      </p:grp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A058DC26-167A-48CE-B7C3-E089878750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3">
            <a:extLst>
              <a:ext uri="{FF2B5EF4-FFF2-40B4-BE49-F238E27FC236}">
                <a16:creationId xmlns:a16="http://schemas.microsoft.com/office/drawing/2014/main" id="{17B1A944-B00C-42C3-B8F7-002D5D3B78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11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0754164-1902-4DA3-82F6-07C482925108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740266-5AA3-4A35-9623-8378BB14F0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5977731"/>
            <a:ext cx="1221582" cy="61669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7D27814-E26C-471E-87A8-D9A169D429DD}"/>
              </a:ext>
            </a:extLst>
          </p:cNvPr>
          <p:cNvGrpSpPr/>
          <p:nvPr userDrawn="1"/>
        </p:nvGrpSpPr>
        <p:grpSpPr>
          <a:xfrm>
            <a:off x="-3756097" y="0"/>
            <a:ext cx="3507558" cy="3660775"/>
            <a:chOff x="838199" y="1150070"/>
            <a:chExt cx="3507558" cy="3660775"/>
          </a:xfrm>
          <a:solidFill>
            <a:schemeClr val="tx1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817E17-4D0B-4268-A1B2-176C232BBFF3}"/>
                </a:ext>
              </a:extLst>
            </p:cNvPr>
            <p:cNvSpPr/>
            <p:nvPr/>
          </p:nvSpPr>
          <p:spPr>
            <a:xfrm>
              <a:off x="838200" y="1150070"/>
              <a:ext cx="3507557" cy="36607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9B2A3EF-1D39-445C-9BAE-046588B56577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23FE8BC-9F60-4358-A24E-0FE4D099804C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6A66A4-76C1-4F2C-8730-205F7F019DD6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4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4"/>
                  </a:solidFill>
                </a:rPr>
                <a:t>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4D9D484-D3A7-4360-9EE8-8D980E26A40F}"/>
                </a:ext>
              </a:extLst>
            </p:cNvPr>
            <p:cNvSpPr txBox="1"/>
            <p:nvPr/>
          </p:nvSpPr>
          <p:spPr>
            <a:xfrm>
              <a:off x="838199" y="2403174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</a:t>
              </a:r>
              <a:r>
                <a:rPr lang="en-GB" sz="1400" b="1" dirty="0">
                  <a:solidFill>
                    <a:schemeClr val="accent4"/>
                  </a:solidFill>
                </a:rPr>
                <a:t>Fill</a:t>
              </a:r>
              <a:r>
                <a:rPr lang="en-GB" sz="1400" dirty="0">
                  <a:solidFill>
                    <a:schemeClr val="bg2"/>
                  </a:solidFill>
                </a:rPr>
                <a:t> then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b="1" dirty="0">
                  <a:solidFill>
                    <a:schemeClr val="bg2"/>
                  </a:solidFill>
                </a:rPr>
                <a:t> </a:t>
              </a:r>
              <a:r>
                <a:rPr lang="en-GB" sz="1400" b="1" dirty="0">
                  <a:solidFill>
                    <a:schemeClr val="accent4"/>
                  </a:solidFill>
                </a:rPr>
                <a:t>or Texture Fill</a:t>
              </a:r>
              <a:r>
                <a:rPr lang="en-GB" sz="1400" dirty="0">
                  <a:solidFill>
                    <a:schemeClr val="bg2"/>
                  </a:solidFill>
                </a:rPr>
                <a:t> and choose the image from your computer.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705223F-7489-4A04-80DE-92494A04FB2C}"/>
                </a:ext>
              </a:extLst>
            </p:cNvPr>
            <p:cNvSpPr txBox="1"/>
            <p:nvPr/>
          </p:nvSpPr>
          <p:spPr>
            <a:xfrm>
              <a:off x="838199" y="316009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Click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dirty="0">
                  <a:solidFill>
                    <a:schemeClr val="bg2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35613-7C18-4DBF-BF89-BA2B3C9CC275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158F66C-6E1B-4850-A63C-4E7EF2087DCA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9D77EFF4-FA0B-4EAF-82BB-7CDEF2DB5C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23">
            <a:extLst>
              <a:ext uri="{FF2B5EF4-FFF2-40B4-BE49-F238E27FC236}">
                <a16:creationId xmlns:a16="http://schemas.microsoft.com/office/drawing/2014/main" id="{ACA95008-D116-4E8A-8C2A-D0AEAE8A34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0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/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9769AB-6695-4964-BB22-0DBC01025BC4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C85BE0-D426-4271-B157-A9B1E26E3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695" y="5977731"/>
            <a:ext cx="1221583" cy="616692"/>
          </a:xfrm>
          <a:prstGeom prst="rect">
            <a:avLst/>
          </a:prstGeom>
        </p:spPr>
      </p:pic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C2C95BAA-8D74-48D9-82A7-60B74B7DEE55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920219"/>
            <a:ext cx="9144000" cy="5026556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icon in the centre</a:t>
            </a:r>
            <a:br>
              <a:rPr lang="en-GB" dirty="0"/>
            </a:br>
            <a:r>
              <a:rPr lang="en-GB" dirty="0"/>
              <a:t>to insert to insert video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D232-FDFE-4FFA-8348-EA06A70C0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4156"/>
            <a:ext cx="4125448" cy="686063"/>
          </a:xfrm>
          <a:solidFill>
            <a:schemeClr val="accent5"/>
          </a:solidFill>
        </p:spPr>
        <p:txBody>
          <a:bodyPr rIns="432000"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015450-698A-434B-B7CD-50B653E78410}"/>
              </a:ext>
            </a:extLst>
          </p:cNvPr>
          <p:cNvGrpSpPr/>
          <p:nvPr userDrawn="1"/>
        </p:nvGrpSpPr>
        <p:grpSpPr>
          <a:xfrm>
            <a:off x="-3756098" y="0"/>
            <a:ext cx="3507558" cy="4637604"/>
            <a:chOff x="838199" y="1150070"/>
            <a:chExt cx="3507558" cy="46376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02C29D-C401-4FF4-A5B6-F1C06A0B0670}"/>
                </a:ext>
              </a:extLst>
            </p:cNvPr>
            <p:cNvSpPr/>
            <p:nvPr/>
          </p:nvSpPr>
          <p:spPr>
            <a:xfrm>
              <a:off x="838200" y="1150070"/>
              <a:ext cx="3507557" cy="46376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5C6D35-A583-4738-A264-5B6157A9CAC5}"/>
                </a:ext>
              </a:extLst>
            </p:cNvPr>
            <p:cNvSpPr txBox="1"/>
            <p:nvPr/>
          </p:nvSpPr>
          <p:spPr>
            <a:xfrm>
              <a:off x="838200" y="1291591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video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2F399A-915B-4252-A13F-03DA5F42B6CC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50C126-D6DA-48D5-AE69-15B3CCBA00F6}"/>
                </a:ext>
              </a:extLst>
            </p:cNvPr>
            <p:cNvSpPr txBox="1"/>
            <p:nvPr/>
          </p:nvSpPr>
          <p:spPr>
            <a:xfrm>
              <a:off x="838200" y="1869195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icon</a:t>
              </a:r>
              <a:r>
                <a:rPr lang="en-GB" sz="1400" dirty="0">
                  <a:solidFill>
                    <a:schemeClr val="bg2"/>
                  </a:solidFill>
                </a:rPr>
                <a:t> in the middle of the placeholder and choose the video from your computer.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0B660D-74E9-45C4-A24B-8B15395F65DB}"/>
                </a:ext>
              </a:extLst>
            </p:cNvPr>
            <p:cNvSpPr txBox="1"/>
            <p:nvPr/>
          </p:nvSpPr>
          <p:spPr>
            <a:xfrm>
              <a:off x="838199" y="259630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Format Video </a:t>
              </a:r>
              <a:r>
                <a:rPr lang="en-GB" sz="1400" dirty="0">
                  <a:solidFill>
                    <a:schemeClr val="bg2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338474-240D-493E-A0D8-C0D6F49E304D}"/>
                </a:ext>
              </a:extLst>
            </p:cNvPr>
            <p:cNvSpPr txBox="1"/>
            <p:nvPr/>
          </p:nvSpPr>
          <p:spPr>
            <a:xfrm>
              <a:off x="838199" y="3140309"/>
              <a:ext cx="35075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Crop</a:t>
              </a:r>
              <a:r>
                <a:rPr lang="en-GB" sz="1400" dirty="0">
                  <a:solidFill>
                    <a:schemeClr val="bg2"/>
                  </a:solidFill>
                </a:rPr>
                <a:t> to resize and move the video. Drag the black markers to increase the background area, then use the white markers to fit the video to the area.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0E3540-5858-4849-AF18-79C2C0C92191}"/>
                </a:ext>
              </a:extLst>
            </p:cNvPr>
            <p:cNvSpPr txBox="1"/>
            <p:nvPr/>
          </p:nvSpPr>
          <p:spPr>
            <a:xfrm>
              <a:off x="838199" y="40721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8D625D-EEF2-4397-8992-32B85CBF6FB2}"/>
                </a:ext>
              </a:extLst>
            </p:cNvPr>
            <p:cNvSpPr txBox="1"/>
            <p:nvPr/>
          </p:nvSpPr>
          <p:spPr>
            <a:xfrm>
              <a:off x="838199" y="462868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DCD7EF-4FA3-467C-BD62-DCBDCB48F539}"/>
                </a:ext>
              </a:extLst>
            </p:cNvPr>
            <p:cNvSpPr txBox="1"/>
            <p:nvPr/>
          </p:nvSpPr>
          <p:spPr>
            <a:xfrm>
              <a:off x="838199" y="5149623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6.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Poster Frame </a:t>
              </a:r>
              <a:r>
                <a:rPr lang="en-GB" sz="1400" dirty="0">
                  <a:solidFill>
                    <a:schemeClr val="bg2"/>
                  </a:solidFill>
                </a:rPr>
                <a:t>to change the preview image for the video clip.</a:t>
              </a:r>
            </a:p>
          </p:txBody>
        </p:sp>
      </p:grp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2DB47E0A-8D22-425F-AD3F-73D6DD8080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Slide Number Placeholder 23">
            <a:extLst>
              <a:ext uri="{FF2B5EF4-FFF2-40B4-BE49-F238E27FC236}">
                <a16:creationId xmlns:a16="http://schemas.microsoft.com/office/drawing/2014/main" id="{51510493-511C-4054-9334-B90410F5EE4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0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C2C95BAA-8D74-48D9-82A7-60B74B7DEE55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920219"/>
            <a:ext cx="9144000" cy="5026556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icon in the centre</a:t>
            </a:r>
            <a:br>
              <a:rPr lang="en-GB" dirty="0"/>
            </a:br>
            <a:r>
              <a:rPr lang="en-GB" dirty="0"/>
              <a:t>to insert to insert video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5FC6CC-91F1-47CC-81F2-FCCD9D806804}"/>
              </a:ext>
            </a:extLst>
          </p:cNvPr>
          <p:cNvGrpSpPr/>
          <p:nvPr userDrawn="1"/>
        </p:nvGrpSpPr>
        <p:grpSpPr>
          <a:xfrm>
            <a:off x="-3756098" y="0"/>
            <a:ext cx="3507558" cy="4637604"/>
            <a:chOff x="838199" y="1150070"/>
            <a:chExt cx="3507558" cy="46376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AC5900-2F71-4992-B7C0-8B443E53FF60}"/>
                </a:ext>
              </a:extLst>
            </p:cNvPr>
            <p:cNvSpPr/>
            <p:nvPr/>
          </p:nvSpPr>
          <p:spPr>
            <a:xfrm>
              <a:off x="838200" y="1150070"/>
              <a:ext cx="3507557" cy="46376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2AB41B-6EE1-4887-88E6-36826145AE29}"/>
                </a:ext>
              </a:extLst>
            </p:cNvPr>
            <p:cNvSpPr txBox="1"/>
            <p:nvPr/>
          </p:nvSpPr>
          <p:spPr>
            <a:xfrm>
              <a:off x="838200" y="1291591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video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D2A7D3-646D-4F5C-AB44-485C79C64B53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15F2FC-074B-4EC9-B6D6-12441CBC478E}"/>
                </a:ext>
              </a:extLst>
            </p:cNvPr>
            <p:cNvSpPr txBox="1"/>
            <p:nvPr/>
          </p:nvSpPr>
          <p:spPr>
            <a:xfrm>
              <a:off x="838200" y="1869195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icon</a:t>
              </a:r>
              <a:r>
                <a:rPr lang="en-GB" sz="1400" dirty="0">
                  <a:solidFill>
                    <a:schemeClr val="bg2"/>
                  </a:solidFill>
                </a:rPr>
                <a:t> in the middle of the placeholder and choose the video from your computer.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3C5723-0651-4E59-8336-C5B630DA31CE}"/>
                </a:ext>
              </a:extLst>
            </p:cNvPr>
            <p:cNvSpPr txBox="1"/>
            <p:nvPr/>
          </p:nvSpPr>
          <p:spPr>
            <a:xfrm>
              <a:off x="838199" y="259630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Format Video </a:t>
              </a:r>
              <a:r>
                <a:rPr lang="en-GB" sz="1400" dirty="0">
                  <a:solidFill>
                    <a:schemeClr val="bg2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96B8A3-EB06-4277-9670-036CA4D46C96}"/>
                </a:ext>
              </a:extLst>
            </p:cNvPr>
            <p:cNvSpPr txBox="1"/>
            <p:nvPr/>
          </p:nvSpPr>
          <p:spPr>
            <a:xfrm>
              <a:off x="838199" y="3140309"/>
              <a:ext cx="35075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Crop</a:t>
              </a:r>
              <a:r>
                <a:rPr lang="en-GB" sz="1400" dirty="0">
                  <a:solidFill>
                    <a:schemeClr val="bg2"/>
                  </a:solidFill>
                </a:rPr>
                <a:t> to resize and move the video. Drag the black markers to increase the background area, then use the white markers to fit the video to the area.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1DD37C-9650-4826-B27D-15BD5C15D486}"/>
                </a:ext>
              </a:extLst>
            </p:cNvPr>
            <p:cNvSpPr txBox="1"/>
            <p:nvPr/>
          </p:nvSpPr>
          <p:spPr>
            <a:xfrm>
              <a:off x="838199" y="40721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B91F33-B890-4D0A-87AD-9BB732AB08BD}"/>
                </a:ext>
              </a:extLst>
            </p:cNvPr>
            <p:cNvSpPr txBox="1"/>
            <p:nvPr/>
          </p:nvSpPr>
          <p:spPr>
            <a:xfrm>
              <a:off x="838199" y="462868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24541E-D588-47ED-9788-8E3EA5145D46}"/>
                </a:ext>
              </a:extLst>
            </p:cNvPr>
            <p:cNvSpPr txBox="1"/>
            <p:nvPr/>
          </p:nvSpPr>
          <p:spPr>
            <a:xfrm>
              <a:off x="838199" y="5149623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6.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Poster Frame </a:t>
              </a:r>
              <a:r>
                <a:rPr lang="en-GB" sz="1400" dirty="0">
                  <a:solidFill>
                    <a:schemeClr val="bg2"/>
                  </a:solidFill>
                </a:rPr>
                <a:t>to change the preview image for the video clip.</a:t>
              </a:r>
            </a:p>
          </p:txBody>
        </p:sp>
      </p:grp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E0423195-5574-4FF0-8209-081E50A06D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23">
            <a:extLst>
              <a:ext uri="{FF2B5EF4-FFF2-40B4-BE49-F238E27FC236}">
                <a16:creationId xmlns:a16="http://schemas.microsoft.com/office/drawing/2014/main" id="{7390CBB9-2D77-4256-AB77-D968941EF4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1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7178D3-DED5-4364-801A-31572B9B86F3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42B28-0165-4BB1-A2FB-631299E50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695" y="5977731"/>
            <a:ext cx="1221583" cy="61669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6D19E4-2EAB-41D9-B8C2-C6FEA07613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917838"/>
            <a:ext cx="3209982" cy="455994"/>
          </a:xfrm>
          <a:solidFill>
            <a:schemeClr val="accent1"/>
          </a:solidFill>
        </p:spPr>
        <p:txBody>
          <a:bodyPr wrap="none" lIns="252000" tIns="61200" rIns="252000" bIns="612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505BA-8727-497C-A40E-3FA91EA48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4156"/>
            <a:ext cx="4125448" cy="686063"/>
          </a:xfrm>
        </p:spPr>
        <p:txBody>
          <a:bodyPr rIns="432000"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BA81C02B-24AF-47AA-9FC6-06BC1834E6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23">
            <a:extLst>
              <a:ext uri="{FF2B5EF4-FFF2-40B4-BE49-F238E27FC236}">
                <a16:creationId xmlns:a16="http://schemas.microsoft.com/office/drawing/2014/main" id="{75E7A922-DD43-4BC4-8DD8-0879FA70B3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5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7178D3-DED5-4364-801A-31572B9B86F3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42B28-0165-4BB1-A2FB-631299E50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695" y="5977731"/>
            <a:ext cx="1221583" cy="61669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6D19E4-2EAB-41D9-B8C2-C6FEA07613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917575"/>
            <a:ext cx="3209982" cy="455994"/>
          </a:xfrm>
          <a:solidFill>
            <a:schemeClr val="accent1"/>
          </a:solidFill>
        </p:spPr>
        <p:txBody>
          <a:bodyPr wrap="none" lIns="252000" tIns="61200" rIns="252000" bIns="612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505BA-8727-497C-A40E-3FA91EA48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4156"/>
            <a:ext cx="4125448" cy="686063"/>
          </a:xfrm>
        </p:spPr>
        <p:txBody>
          <a:bodyPr rIns="432000"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B6F51-8A10-45E9-ADB2-1CC581F94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34356"/>
            <a:ext cx="8229600" cy="3886994"/>
          </a:xfrm>
        </p:spPr>
        <p:txBody>
          <a:bodyPr numCol="2" spcCol="540000"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3A2A117-0475-4492-B95F-6AE5D2623F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23">
            <a:extLst>
              <a:ext uri="{FF2B5EF4-FFF2-40B4-BE49-F238E27FC236}">
                <a16:creationId xmlns:a16="http://schemas.microsoft.com/office/drawing/2014/main" id="{C8E59552-840E-48A3-B310-78F163270D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80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31ED-0730-4234-83BE-3F0339E00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2517775"/>
            <a:ext cx="5257799" cy="914751"/>
          </a:xfrm>
          <a:solidFill>
            <a:schemeClr val="accent5"/>
          </a:solidFill>
        </p:spPr>
        <p:txBody>
          <a:bodyPr tIns="151200" rIns="432000" bIns="151200"/>
          <a:lstStyle>
            <a:lvl1pPr>
              <a:defRPr sz="4400"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2A2AF1-89DB-4180-B3A9-5E62C050D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6781" y="3431382"/>
            <a:ext cx="6398419" cy="455994"/>
          </a:xfrm>
          <a:solidFill>
            <a:srgbClr val="4A525D"/>
          </a:solidFill>
        </p:spPr>
        <p:txBody>
          <a:bodyPr lIns="252000" tIns="72000" rIns="252000" bIns="504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CF38F2-26E0-4B46-B4E8-F2EA896F01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718175"/>
            <a:ext cx="2971800" cy="455994"/>
          </a:xfrm>
          <a:solidFill>
            <a:schemeClr val="accent1"/>
          </a:solidFill>
        </p:spPr>
        <p:txBody>
          <a:bodyPr wrap="none" lIns="252000" tIns="72000" rIns="252000" bIns="50400"/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F15B75-9BBA-42A3-9EEC-EB2F5B27C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81" y="662833"/>
            <a:ext cx="2547625" cy="96200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315F08-B498-4962-83BC-604AC3800300}"/>
              </a:ext>
            </a:extLst>
          </p:cNvPr>
          <p:cNvGrpSpPr/>
          <p:nvPr userDrawn="1"/>
        </p:nvGrpSpPr>
        <p:grpSpPr>
          <a:xfrm>
            <a:off x="-3756097" y="0"/>
            <a:ext cx="3507558" cy="3660775"/>
            <a:chOff x="838199" y="1150070"/>
            <a:chExt cx="3507558" cy="3660775"/>
          </a:xfrm>
          <a:solidFill>
            <a:schemeClr val="tx1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3543A5-92BA-4D83-941A-2A1D8B09EFD4}"/>
                </a:ext>
              </a:extLst>
            </p:cNvPr>
            <p:cNvSpPr/>
            <p:nvPr/>
          </p:nvSpPr>
          <p:spPr>
            <a:xfrm>
              <a:off x="838200" y="1150070"/>
              <a:ext cx="3507557" cy="36607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049C7F-7191-4BC1-ADB4-B2726328666E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B0025D-4BF9-491C-88AB-E7625CBDE197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5F2828-2D49-46CC-BC57-F09622D68E28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4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4"/>
                  </a:solidFill>
                </a:rPr>
                <a:t>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674E3F-7EEF-446D-A388-C9C6397E9D1B}"/>
                </a:ext>
              </a:extLst>
            </p:cNvPr>
            <p:cNvSpPr txBox="1"/>
            <p:nvPr/>
          </p:nvSpPr>
          <p:spPr>
            <a:xfrm>
              <a:off x="838199" y="2403174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</a:t>
              </a:r>
              <a:r>
                <a:rPr lang="en-GB" sz="1400" b="1" dirty="0">
                  <a:solidFill>
                    <a:schemeClr val="accent4"/>
                  </a:solidFill>
                </a:rPr>
                <a:t>Fill</a:t>
              </a:r>
              <a:r>
                <a:rPr lang="en-GB" sz="1400" dirty="0">
                  <a:solidFill>
                    <a:schemeClr val="bg2"/>
                  </a:solidFill>
                </a:rPr>
                <a:t> then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b="1" dirty="0">
                  <a:solidFill>
                    <a:schemeClr val="bg2"/>
                  </a:solidFill>
                </a:rPr>
                <a:t> </a:t>
              </a:r>
              <a:r>
                <a:rPr lang="en-GB" sz="1400" b="1" dirty="0">
                  <a:solidFill>
                    <a:schemeClr val="accent4"/>
                  </a:solidFill>
                </a:rPr>
                <a:t>or Texture Fill</a:t>
              </a:r>
              <a:r>
                <a:rPr lang="en-GB" sz="1400" dirty="0">
                  <a:solidFill>
                    <a:schemeClr val="bg2"/>
                  </a:solidFill>
                </a:rPr>
                <a:t> and choose the image from your computer.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EBDF59-83AC-46DC-95E4-5034A7CE7B76}"/>
                </a:ext>
              </a:extLst>
            </p:cNvPr>
            <p:cNvSpPr txBox="1"/>
            <p:nvPr/>
          </p:nvSpPr>
          <p:spPr>
            <a:xfrm>
              <a:off x="838199" y="316009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Click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dirty="0">
                  <a:solidFill>
                    <a:schemeClr val="bg2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00F636-B6ED-4BE9-BE62-40BEED6F2F60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3A4D2B-D6A4-4652-BAC4-35C6D68DECEC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D92024D-8543-404B-A489-4A437FC1DEB8}"/>
              </a:ext>
            </a:extLst>
          </p:cNvPr>
          <p:cNvSpPr txBox="1"/>
          <p:nvPr userDrawn="1"/>
        </p:nvSpPr>
        <p:spPr>
          <a:xfrm>
            <a:off x="6179343" y="6380163"/>
            <a:ext cx="2514600" cy="228600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pPr algn="r"/>
            <a:r>
              <a:rPr lang="en-GB" sz="2000" b="1" dirty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#MORETHANYOUTHINK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416FC-F5D8-4FBF-B1B6-2BA96E1DE1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1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3B741F-ED43-4858-A665-3BCA5FD67140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E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178D3-DED5-4364-801A-31572B9B86F3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42B28-0165-4BB1-A2FB-631299E50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695" y="5977731"/>
            <a:ext cx="1221583" cy="61669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6D19E4-2EAB-41D9-B8C2-C6FEA07613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917575"/>
            <a:ext cx="3209982" cy="455994"/>
          </a:xfrm>
          <a:solidFill>
            <a:schemeClr val="accent1"/>
          </a:solidFill>
        </p:spPr>
        <p:txBody>
          <a:bodyPr wrap="none" lIns="252000" tIns="61200" rIns="252000" bIns="612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505BA-8727-497C-A40E-3FA91EA48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4156"/>
            <a:ext cx="4125448" cy="686063"/>
          </a:xfrm>
        </p:spPr>
        <p:txBody>
          <a:bodyPr rIns="432000"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B6F51-8A10-45E9-ADB2-1CC581F94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834355"/>
            <a:ext cx="3886199" cy="3883819"/>
          </a:xfrm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10ABD7F-4F7D-41D5-9E8B-0555F488AF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600" y="1834355"/>
            <a:ext cx="3886200" cy="3883819"/>
          </a:xfrm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46238A6-B034-49B6-B817-3924AD2E56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23">
            <a:extLst>
              <a:ext uri="{FF2B5EF4-FFF2-40B4-BE49-F238E27FC236}">
                <a16:creationId xmlns:a16="http://schemas.microsoft.com/office/drawing/2014/main" id="{B0187FD9-44B7-4596-A646-5881D27D38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8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&amp; Half w/Page Divider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44D6C8-948C-4A2A-90C3-2DBA3623611B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EE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ACDA66FF-D50F-4137-84B0-F69E9BF9DD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0"/>
            <a:ext cx="4572000" cy="685800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9ACBC-BC30-4C7A-B915-733F833A7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8975"/>
            <a:ext cx="4125448" cy="686063"/>
          </a:xfrm>
        </p:spPr>
        <p:txBody>
          <a:bodyPr rIns="432000"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00AD5D9-9452-4463-B218-D9BBE8464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377156"/>
            <a:ext cx="3209982" cy="455994"/>
          </a:xfrm>
          <a:solidFill>
            <a:schemeClr val="accent1"/>
          </a:solidFill>
        </p:spPr>
        <p:txBody>
          <a:bodyPr wrap="none" lIns="252000" tIns="61200" rIns="252000" bIns="612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11A44F-75EC-4B75-AE11-EEF9AC54EB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2289969"/>
            <a:ext cx="3886199" cy="342820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7758E0C-F260-417B-B780-72F42E294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582" y="6061075"/>
            <a:ext cx="115200" cy="114300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2C6290B-AE01-42CE-A67F-3137C0489E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9215" y="6061075"/>
            <a:ext cx="115200" cy="1143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416C5BC-CFD5-4B1F-8BBB-4823262669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815" y="6061075"/>
            <a:ext cx="115200" cy="1143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A16CE44-F2B9-472A-90E4-D0F65EE4C4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5381" y="6061075"/>
            <a:ext cx="115200" cy="1143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F0C1EF4-55A3-4630-A7EC-655DB06829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74781" y="5945507"/>
            <a:ext cx="1369219" cy="68706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BBAADF-E547-48EE-B7EB-D2CF1C359B9E}"/>
              </a:ext>
            </a:extLst>
          </p:cNvPr>
          <p:cNvGrpSpPr/>
          <p:nvPr userDrawn="1"/>
        </p:nvGrpSpPr>
        <p:grpSpPr>
          <a:xfrm>
            <a:off x="-3756100" y="0"/>
            <a:ext cx="3507559" cy="4472103"/>
            <a:chOff x="838198" y="1150069"/>
            <a:chExt cx="3507559" cy="447210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C063A10-7163-465F-B6F5-A5677E434483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275835-81FC-42F9-95FC-2F678CCF9148}"/>
                </a:ext>
              </a:extLst>
            </p:cNvPr>
            <p:cNvSpPr txBox="1"/>
            <p:nvPr/>
          </p:nvSpPr>
          <p:spPr>
            <a:xfrm>
              <a:off x="933776" y="1292160"/>
              <a:ext cx="3316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067FCCD-91C5-47B4-AADE-8F6056B91551}"/>
                </a:ext>
              </a:extLst>
            </p:cNvPr>
            <p:cNvSpPr/>
            <p:nvPr/>
          </p:nvSpPr>
          <p:spPr>
            <a:xfrm>
              <a:off x="838200" y="1817192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25B8FB-4003-4417-B42A-180A62E4B4BF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icon</a:t>
              </a:r>
              <a:r>
                <a:rPr lang="en-GB" sz="1400" dirty="0">
                  <a:solidFill>
                    <a:schemeClr val="bg2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E4DA46-2E02-4064-8DC4-664E913B07A5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Format Picture </a:t>
              </a:r>
              <a:r>
                <a:rPr lang="en-GB" sz="1400" dirty="0">
                  <a:solidFill>
                    <a:schemeClr val="bg2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DBEFF5-C48B-472B-9EAA-135FA70DB6A6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Crop</a:t>
              </a:r>
              <a:r>
                <a:rPr lang="en-GB" sz="1400" dirty="0">
                  <a:solidFill>
                    <a:schemeClr val="bg2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bg2"/>
                  </a:solidFill>
                </a:rPr>
                <a:t>Fit</a:t>
              </a:r>
              <a:r>
                <a:rPr lang="en-GB" sz="1400" dirty="0">
                  <a:solidFill>
                    <a:schemeClr val="bg2"/>
                  </a:solidFill>
                </a:rPr>
                <a:t> to fit the image to the placeholder.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89A59B-724B-4800-97D1-0930E19B06B5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98280F-FE4D-4C1E-A10C-87540284BC30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7" name="Footer Placeholder 7">
            <a:extLst>
              <a:ext uri="{FF2B5EF4-FFF2-40B4-BE49-F238E27FC236}">
                <a16:creationId xmlns:a16="http://schemas.microsoft.com/office/drawing/2014/main" id="{DB2CA107-A534-4287-9122-6FC4213B8C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8" name="Slide Number Placeholder 23">
            <a:extLst>
              <a:ext uri="{FF2B5EF4-FFF2-40B4-BE49-F238E27FC236}">
                <a16:creationId xmlns:a16="http://schemas.microsoft.com/office/drawing/2014/main" id="{46B0AF3E-9CB9-4397-A0F7-BCE6675D4D5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3B1325-A232-41B1-BEB1-8781E7F25D09}"/>
              </a:ext>
            </a:extLst>
          </p:cNvPr>
          <p:cNvGrpSpPr/>
          <p:nvPr userDrawn="1"/>
        </p:nvGrpSpPr>
        <p:grpSpPr>
          <a:xfrm>
            <a:off x="-3756100" y="4679950"/>
            <a:ext cx="3560837" cy="4087813"/>
            <a:chOff x="838198" y="1150069"/>
            <a:chExt cx="3560837" cy="408781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DF9E92-19C0-4467-AC84-813258EDA922}"/>
                </a:ext>
              </a:extLst>
            </p:cNvPr>
            <p:cNvSpPr/>
            <p:nvPr/>
          </p:nvSpPr>
          <p:spPr>
            <a:xfrm>
              <a:off x="838200" y="1150069"/>
              <a:ext cx="3507557" cy="408781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1D43CF-702C-448C-8495-D7F63925102A}"/>
                </a:ext>
              </a:extLst>
            </p:cNvPr>
            <p:cNvSpPr txBox="1"/>
            <p:nvPr/>
          </p:nvSpPr>
          <p:spPr>
            <a:xfrm>
              <a:off x="933776" y="1170717"/>
              <a:ext cx="3316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USE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PAGE DIVIDER MARKERS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BFBFFD-5AFB-49E5-BB0D-52820E5463C7}"/>
                </a:ext>
              </a:extLst>
            </p:cNvPr>
            <p:cNvSpPr/>
            <p:nvPr/>
          </p:nvSpPr>
          <p:spPr>
            <a:xfrm>
              <a:off x="838200" y="1817192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1CEAEB-EEBE-4112-8F1E-CB51C4D48C55}"/>
                </a:ext>
              </a:extLst>
            </p:cNvPr>
            <p:cNvSpPr txBox="1"/>
            <p:nvPr/>
          </p:nvSpPr>
          <p:spPr>
            <a:xfrm>
              <a:off x="838199" y="1867808"/>
              <a:ext cx="35075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The </a:t>
              </a:r>
              <a:r>
                <a:rPr lang="en-GB" sz="1400" b="1" dirty="0">
                  <a:solidFill>
                    <a:schemeClr val="accent4"/>
                  </a:solidFill>
                </a:rPr>
                <a:t>Divider markers </a:t>
              </a:r>
              <a:r>
                <a:rPr lang="en-GB" sz="1400" dirty="0">
                  <a:solidFill>
                    <a:schemeClr val="bg2"/>
                  </a:solidFill>
                </a:rPr>
                <a:t>(bottom left) are designed to indicate moving through several points in a section.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7F912B-7A46-4F60-AB3E-CC12F77580BC}"/>
                </a:ext>
              </a:extLst>
            </p:cNvPr>
            <p:cNvSpPr txBox="1"/>
            <p:nvPr/>
          </p:nvSpPr>
          <p:spPr>
            <a:xfrm>
              <a:off x="838199" y="2650785"/>
              <a:ext cx="3560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To use them, </a:t>
              </a:r>
              <a:r>
                <a:rPr lang="en-GB" sz="1400" b="1" dirty="0">
                  <a:solidFill>
                    <a:schemeClr val="accent4"/>
                  </a:solidFill>
                </a:rPr>
                <a:t>delete</a:t>
              </a:r>
              <a:r>
                <a:rPr lang="en-GB" sz="1400" dirty="0">
                  <a:solidFill>
                    <a:schemeClr val="bg2"/>
                  </a:solidFill>
                </a:rPr>
                <a:t> any points you do not need / </a:t>
              </a:r>
              <a:r>
                <a:rPr lang="en-GB" sz="1400" b="1" dirty="0">
                  <a:solidFill>
                    <a:schemeClr val="accent4"/>
                  </a:solidFill>
                </a:rPr>
                <a:t>duplicate</a:t>
              </a:r>
              <a:r>
                <a:rPr lang="en-GB" sz="1400" dirty="0">
                  <a:solidFill>
                    <a:schemeClr val="bg2"/>
                  </a:solidFill>
                </a:rPr>
                <a:t> if you need any extra.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077508-538B-4AC7-96FF-60C1B87312CF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Recolour</a:t>
              </a:r>
              <a:r>
                <a:rPr lang="en-GB" sz="1400" dirty="0">
                  <a:solidFill>
                    <a:schemeClr val="bg2"/>
                  </a:solidFill>
                </a:rPr>
                <a:t> the box in a bold colour (green shown here) to indicate where you are, and colour the rest to </a:t>
              </a:r>
              <a:r>
                <a:rPr lang="en-GB" sz="1400" b="1" dirty="0">
                  <a:solidFill>
                    <a:schemeClr val="accent4"/>
                  </a:solidFill>
                </a:rPr>
                <a:t>grey.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F22266-2BFD-4080-B0F7-0C402BC9524B}"/>
                </a:ext>
              </a:extLst>
            </p:cNvPr>
            <p:cNvSpPr txBox="1"/>
            <p:nvPr/>
          </p:nvSpPr>
          <p:spPr>
            <a:xfrm>
              <a:off x="838199" y="3962225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These boxes are </a:t>
              </a:r>
              <a:r>
                <a:rPr lang="en-GB" sz="1400" b="1" dirty="0">
                  <a:solidFill>
                    <a:schemeClr val="accent4"/>
                  </a:solidFill>
                </a:rPr>
                <a:t>placeholders</a:t>
              </a:r>
              <a:r>
                <a:rPr lang="en-GB" sz="1400" dirty="0">
                  <a:solidFill>
                    <a:schemeClr val="bg2"/>
                  </a:solidFill>
                </a:rPr>
                <a:t> so if you </a:t>
              </a:r>
              <a:r>
                <a:rPr lang="en-GB" sz="1400" b="1" dirty="0">
                  <a:solidFill>
                    <a:schemeClr val="accent4"/>
                  </a:solidFill>
                </a:rPr>
                <a:t>‘reset’ </a:t>
              </a:r>
              <a:r>
                <a:rPr lang="en-GB" sz="1400" dirty="0">
                  <a:solidFill>
                    <a:schemeClr val="bg2"/>
                  </a:solidFill>
                </a:rPr>
                <a:t>your slide or create a </a:t>
              </a:r>
              <a:r>
                <a:rPr lang="en-GB" sz="1400" b="1" dirty="0">
                  <a:solidFill>
                    <a:schemeClr val="accent4"/>
                  </a:solidFill>
                </a:rPr>
                <a:t>new</a:t>
              </a:r>
              <a:r>
                <a:rPr lang="en-GB" sz="1400" dirty="0">
                  <a:solidFill>
                    <a:schemeClr val="bg2"/>
                  </a:solidFill>
                </a:rPr>
                <a:t> one it will default to the original four provided. Our advice is to set them up and then duplicate the slide as you go.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6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&amp; Half w/Page Divider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3B741F-ED43-4858-A665-3BCA5FD67140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E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1632F2-EF6D-494A-85A4-E36F24FC4C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572000" cy="685800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178D3-DED5-4364-801A-31572B9B86F3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42B28-0165-4BB1-A2FB-631299E50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695" y="5977731"/>
            <a:ext cx="1221583" cy="616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505BA-8727-497C-A40E-3FA91EA48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1" y="1603376"/>
            <a:ext cx="2743199" cy="455994"/>
          </a:xfrm>
          <a:solidFill>
            <a:schemeClr val="accent1"/>
          </a:solidFill>
        </p:spPr>
        <p:txBody>
          <a:bodyPr lIns="230400" tIns="61200" rIns="230400" bIns="61200"/>
          <a:lstStyle>
            <a:lvl1pPr>
              <a:defRPr sz="24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52587F-D7F5-49C9-8F16-378B0B60A2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19956"/>
            <a:ext cx="3428999" cy="682708"/>
          </a:xfrm>
          <a:solidFill>
            <a:schemeClr val="accent3"/>
          </a:solidFill>
        </p:spPr>
        <p:txBody>
          <a:bodyPr wrap="none" lIns="72000" tIns="122400" bIns="118800" anchor="ctr"/>
          <a:lstStyle>
            <a:lvl1pPr algn="ctr">
              <a:defRPr sz="32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A75FF2B-FE14-45FD-A0B9-765314772D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2381" y="1605046"/>
            <a:ext cx="916782" cy="455530"/>
          </a:xfrm>
          <a:solidFill>
            <a:schemeClr val="accent1"/>
          </a:solidFill>
        </p:spPr>
        <p:txBody>
          <a:bodyPr wrap="none" lIns="36000" tIns="64800" rIns="36000" bIns="61200" anchor="ctr"/>
          <a:lstStyle>
            <a:lvl1pPr algn="ctr">
              <a:defRPr sz="24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3811EC5-51BD-47FE-A6F0-A502B7E555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1" y="1604399"/>
            <a:ext cx="3200397" cy="912352"/>
          </a:xfrm>
          <a:solidFill>
            <a:schemeClr val="accent2"/>
          </a:solidFill>
        </p:spPr>
        <p:txBody>
          <a:bodyPr wrap="none" lIns="72000" tIns="54000" rIns="72000" bIns="54000" anchor="ctr"/>
          <a:lstStyle>
            <a:lvl1pPr algn="ctr">
              <a:defRPr sz="5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here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3B23A67-AFD8-4EA9-AC18-894C69203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2291556"/>
            <a:ext cx="3886200" cy="3429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6BB436-6208-4E94-8980-4DDA931FC3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581" y="919956"/>
            <a:ext cx="115200" cy="114300"/>
          </a:xfrm>
          <a:custGeom>
            <a:avLst/>
            <a:gdLst>
              <a:gd name="connsiteX0" fmla="*/ 0 w 115200"/>
              <a:gd name="connsiteY0" fmla="*/ 0 h 114300"/>
              <a:gd name="connsiteX1" fmla="*/ 115200 w 115200"/>
              <a:gd name="connsiteY1" fmla="*/ 0 h 114300"/>
              <a:gd name="connsiteX2" fmla="*/ 115200 w 115200"/>
              <a:gd name="connsiteY2" fmla="*/ 114300 h 114300"/>
              <a:gd name="connsiteX3" fmla="*/ 0 w 115200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00" h="114300">
                <a:moveTo>
                  <a:pt x="0" y="0"/>
                </a:moveTo>
                <a:lnTo>
                  <a:pt x="115200" y="0"/>
                </a:lnTo>
                <a:lnTo>
                  <a:pt x="115200" y="114300"/>
                </a:lnTo>
                <a:lnTo>
                  <a:pt x="0" y="1143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99703C4-BED0-40E8-BDA9-E4A3F8C443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60181" y="919956"/>
            <a:ext cx="115200" cy="114300"/>
          </a:xfrm>
          <a:custGeom>
            <a:avLst/>
            <a:gdLst>
              <a:gd name="connsiteX0" fmla="*/ 0 w 115200"/>
              <a:gd name="connsiteY0" fmla="*/ 0 h 114300"/>
              <a:gd name="connsiteX1" fmla="*/ 115200 w 115200"/>
              <a:gd name="connsiteY1" fmla="*/ 0 h 114300"/>
              <a:gd name="connsiteX2" fmla="*/ 115200 w 115200"/>
              <a:gd name="connsiteY2" fmla="*/ 114300 h 114300"/>
              <a:gd name="connsiteX3" fmla="*/ 0 w 115200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00" h="114300">
                <a:moveTo>
                  <a:pt x="0" y="0"/>
                </a:moveTo>
                <a:lnTo>
                  <a:pt x="115200" y="0"/>
                </a:lnTo>
                <a:lnTo>
                  <a:pt x="115200" y="114300"/>
                </a:lnTo>
                <a:lnTo>
                  <a:pt x="0" y="11430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1F0C115-34F6-4FFB-9BA1-10D89EC9DA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8781" y="919956"/>
            <a:ext cx="115200" cy="114300"/>
          </a:xfrm>
          <a:custGeom>
            <a:avLst/>
            <a:gdLst>
              <a:gd name="connsiteX0" fmla="*/ 0 w 115200"/>
              <a:gd name="connsiteY0" fmla="*/ 0 h 114300"/>
              <a:gd name="connsiteX1" fmla="*/ 115200 w 115200"/>
              <a:gd name="connsiteY1" fmla="*/ 0 h 114300"/>
              <a:gd name="connsiteX2" fmla="*/ 115200 w 115200"/>
              <a:gd name="connsiteY2" fmla="*/ 114300 h 114300"/>
              <a:gd name="connsiteX3" fmla="*/ 0 w 115200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00" h="114300">
                <a:moveTo>
                  <a:pt x="0" y="0"/>
                </a:moveTo>
                <a:lnTo>
                  <a:pt x="115200" y="0"/>
                </a:lnTo>
                <a:lnTo>
                  <a:pt x="115200" y="114300"/>
                </a:lnTo>
                <a:lnTo>
                  <a:pt x="0" y="11430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C970613-C20C-4F2E-A15C-C08753B05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18175" y="919956"/>
            <a:ext cx="115200" cy="114300"/>
          </a:xfrm>
          <a:custGeom>
            <a:avLst/>
            <a:gdLst>
              <a:gd name="connsiteX0" fmla="*/ 0 w 115200"/>
              <a:gd name="connsiteY0" fmla="*/ 0 h 114300"/>
              <a:gd name="connsiteX1" fmla="*/ 115200 w 115200"/>
              <a:gd name="connsiteY1" fmla="*/ 0 h 114300"/>
              <a:gd name="connsiteX2" fmla="*/ 115200 w 115200"/>
              <a:gd name="connsiteY2" fmla="*/ 114300 h 114300"/>
              <a:gd name="connsiteX3" fmla="*/ 0 w 115200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00" h="114300">
                <a:moveTo>
                  <a:pt x="0" y="0"/>
                </a:moveTo>
                <a:lnTo>
                  <a:pt x="115200" y="0"/>
                </a:lnTo>
                <a:lnTo>
                  <a:pt x="115200" y="114300"/>
                </a:lnTo>
                <a:lnTo>
                  <a:pt x="0" y="11430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DBBA5B-12B1-4CB4-84D2-61A8A686F3A4}"/>
              </a:ext>
            </a:extLst>
          </p:cNvPr>
          <p:cNvGrpSpPr/>
          <p:nvPr userDrawn="1"/>
        </p:nvGrpSpPr>
        <p:grpSpPr>
          <a:xfrm>
            <a:off x="-3756100" y="0"/>
            <a:ext cx="3507559" cy="4472103"/>
            <a:chOff x="838198" y="1150069"/>
            <a:chExt cx="3507559" cy="447210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8E7454-BE60-4DCB-9844-9489A508AE05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603E03-48E9-4694-9653-C526D63BCFD7}"/>
                </a:ext>
              </a:extLst>
            </p:cNvPr>
            <p:cNvSpPr txBox="1"/>
            <p:nvPr/>
          </p:nvSpPr>
          <p:spPr>
            <a:xfrm>
              <a:off x="933776" y="1292160"/>
              <a:ext cx="3316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BB0A8F-46F4-4EC0-89DF-C1D7E7A81B5E}"/>
                </a:ext>
              </a:extLst>
            </p:cNvPr>
            <p:cNvSpPr/>
            <p:nvPr/>
          </p:nvSpPr>
          <p:spPr>
            <a:xfrm>
              <a:off x="838200" y="1817192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82D6C4-CAD1-4D98-A87A-BE202DA876FA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icon</a:t>
              </a:r>
              <a:r>
                <a:rPr lang="en-GB" sz="1400" dirty="0">
                  <a:solidFill>
                    <a:schemeClr val="bg2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EDD71F-2DB9-4341-980F-1D231773CEA0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Format Picture </a:t>
              </a:r>
              <a:r>
                <a:rPr lang="en-GB" sz="1400" dirty="0">
                  <a:solidFill>
                    <a:schemeClr val="bg2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50D07D-25BC-48DC-85EF-0DDB52B791E7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Crop</a:t>
              </a:r>
              <a:r>
                <a:rPr lang="en-GB" sz="1400" dirty="0">
                  <a:solidFill>
                    <a:schemeClr val="bg2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bg2"/>
                  </a:solidFill>
                </a:rPr>
                <a:t>Fit</a:t>
              </a:r>
              <a:r>
                <a:rPr lang="en-GB" sz="1400" dirty="0">
                  <a:solidFill>
                    <a:schemeClr val="bg2"/>
                  </a:solidFill>
                </a:rPr>
                <a:t> to fit the image to the placeholder.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110902-0BA8-4E12-A527-99C8F3DC5130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4348C3-FDD2-453F-BBA6-4279D95FD92D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31" name="Footer Placeholder 7">
            <a:extLst>
              <a:ext uri="{FF2B5EF4-FFF2-40B4-BE49-F238E27FC236}">
                <a16:creationId xmlns:a16="http://schemas.microsoft.com/office/drawing/2014/main" id="{E45B9CD2-703D-4FA9-BD80-91BE5D41C18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2" name="Slide Number Placeholder 23">
            <a:extLst>
              <a:ext uri="{FF2B5EF4-FFF2-40B4-BE49-F238E27FC236}">
                <a16:creationId xmlns:a16="http://schemas.microsoft.com/office/drawing/2014/main" id="{9ADDD953-B776-4808-88DE-9C3859D17CE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FF220F8-7B67-4673-BF9D-6F23A67DFA30}"/>
              </a:ext>
            </a:extLst>
          </p:cNvPr>
          <p:cNvGrpSpPr/>
          <p:nvPr userDrawn="1"/>
        </p:nvGrpSpPr>
        <p:grpSpPr>
          <a:xfrm>
            <a:off x="-3756100" y="4679950"/>
            <a:ext cx="3560837" cy="4087813"/>
            <a:chOff x="838198" y="1150069"/>
            <a:chExt cx="3560837" cy="408781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51AD8C3-FA29-45D1-9E83-CBAB8FF95F02}"/>
                </a:ext>
              </a:extLst>
            </p:cNvPr>
            <p:cNvSpPr/>
            <p:nvPr/>
          </p:nvSpPr>
          <p:spPr>
            <a:xfrm>
              <a:off x="838200" y="1150069"/>
              <a:ext cx="3507557" cy="408781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E227F26-70C8-4D52-9196-A0B9F9C0F04A}"/>
                </a:ext>
              </a:extLst>
            </p:cNvPr>
            <p:cNvSpPr txBox="1"/>
            <p:nvPr/>
          </p:nvSpPr>
          <p:spPr>
            <a:xfrm>
              <a:off x="933776" y="1170717"/>
              <a:ext cx="3316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USE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PAGE DIVIDER MARKERS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2443A7-19D6-4245-85A1-363563089D19}"/>
                </a:ext>
              </a:extLst>
            </p:cNvPr>
            <p:cNvSpPr/>
            <p:nvPr/>
          </p:nvSpPr>
          <p:spPr>
            <a:xfrm>
              <a:off x="838200" y="1817192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7635E55-3081-4985-A62D-A61778430042}"/>
                </a:ext>
              </a:extLst>
            </p:cNvPr>
            <p:cNvSpPr txBox="1"/>
            <p:nvPr/>
          </p:nvSpPr>
          <p:spPr>
            <a:xfrm>
              <a:off x="838199" y="1867808"/>
              <a:ext cx="35075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The </a:t>
              </a:r>
              <a:r>
                <a:rPr lang="en-GB" sz="1400" b="1" dirty="0">
                  <a:solidFill>
                    <a:schemeClr val="accent4"/>
                  </a:solidFill>
                </a:rPr>
                <a:t>Divider markers </a:t>
              </a:r>
              <a:r>
                <a:rPr lang="en-GB" sz="1400" dirty="0">
                  <a:solidFill>
                    <a:schemeClr val="bg2"/>
                  </a:solidFill>
                </a:rPr>
                <a:t>(top right) are designed to indicate moving through several points in a section.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B4AACD-6D19-4B67-9C60-63F31651F8B8}"/>
                </a:ext>
              </a:extLst>
            </p:cNvPr>
            <p:cNvSpPr txBox="1"/>
            <p:nvPr/>
          </p:nvSpPr>
          <p:spPr>
            <a:xfrm>
              <a:off x="838199" y="2650785"/>
              <a:ext cx="3560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To use them, </a:t>
              </a:r>
              <a:r>
                <a:rPr lang="en-GB" sz="1400" b="1" dirty="0">
                  <a:solidFill>
                    <a:schemeClr val="accent4"/>
                  </a:solidFill>
                </a:rPr>
                <a:t>delete</a:t>
              </a:r>
              <a:r>
                <a:rPr lang="en-GB" sz="1400" dirty="0">
                  <a:solidFill>
                    <a:schemeClr val="bg2"/>
                  </a:solidFill>
                </a:rPr>
                <a:t> any points you do not need / </a:t>
              </a:r>
              <a:r>
                <a:rPr lang="en-GB" sz="1400" b="1" dirty="0">
                  <a:solidFill>
                    <a:schemeClr val="accent4"/>
                  </a:solidFill>
                </a:rPr>
                <a:t>duplicate</a:t>
              </a:r>
              <a:r>
                <a:rPr lang="en-GB" sz="1400" dirty="0">
                  <a:solidFill>
                    <a:schemeClr val="bg2"/>
                  </a:solidFill>
                </a:rPr>
                <a:t> if you need any extra.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CF21BC-1168-4ED9-8449-12E0FD9FD467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Recolour</a:t>
              </a:r>
              <a:r>
                <a:rPr lang="en-GB" sz="1400" dirty="0">
                  <a:solidFill>
                    <a:schemeClr val="bg2"/>
                  </a:solidFill>
                </a:rPr>
                <a:t> the box in a bold colour (green shown here) to indicate where you are, and colour the rest to </a:t>
              </a:r>
              <a:r>
                <a:rPr lang="en-GB" sz="1400" b="1" dirty="0">
                  <a:solidFill>
                    <a:schemeClr val="accent4"/>
                  </a:solidFill>
                </a:rPr>
                <a:t>grey.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48C348-97A0-430F-8BFA-FF90C4B60C5B}"/>
                </a:ext>
              </a:extLst>
            </p:cNvPr>
            <p:cNvSpPr txBox="1"/>
            <p:nvPr/>
          </p:nvSpPr>
          <p:spPr>
            <a:xfrm>
              <a:off x="838199" y="3962225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These boxes are </a:t>
              </a:r>
              <a:r>
                <a:rPr lang="en-GB" sz="1400" b="1" dirty="0">
                  <a:solidFill>
                    <a:schemeClr val="accent4"/>
                  </a:solidFill>
                </a:rPr>
                <a:t>placeholders</a:t>
              </a:r>
              <a:r>
                <a:rPr lang="en-GB" sz="1400" dirty="0">
                  <a:solidFill>
                    <a:schemeClr val="bg2"/>
                  </a:solidFill>
                </a:rPr>
                <a:t> so if you </a:t>
              </a:r>
              <a:r>
                <a:rPr lang="en-GB" sz="1400" b="1" dirty="0">
                  <a:solidFill>
                    <a:schemeClr val="accent4"/>
                  </a:solidFill>
                </a:rPr>
                <a:t>‘reset’ </a:t>
              </a:r>
              <a:r>
                <a:rPr lang="en-GB" sz="1400" dirty="0">
                  <a:solidFill>
                    <a:schemeClr val="bg2"/>
                  </a:solidFill>
                </a:rPr>
                <a:t>your slide or create a </a:t>
              </a:r>
              <a:r>
                <a:rPr lang="en-GB" sz="1400" b="1" dirty="0">
                  <a:solidFill>
                    <a:schemeClr val="accent4"/>
                  </a:solidFill>
                </a:rPr>
                <a:t>new</a:t>
              </a:r>
              <a:r>
                <a:rPr lang="en-GB" sz="1400" dirty="0">
                  <a:solidFill>
                    <a:schemeClr val="bg2"/>
                  </a:solidFill>
                </a:rPr>
                <a:t> one it will default to the original four provided. Our advice is to set them up and then duplicate the slide as you go.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34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&amp; Half (Image w/ Statement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3B741F-ED43-4858-A665-3BCA5FD67140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E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1632F2-EF6D-494A-85A4-E36F24FC4C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572000" cy="685800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178D3-DED5-4364-801A-31572B9B86F3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42B28-0165-4BB1-A2FB-631299E50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695" y="5977731"/>
            <a:ext cx="1221583" cy="616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505BA-8727-497C-A40E-3FA91EA48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600" y="1322388"/>
            <a:ext cx="3886199" cy="524553"/>
          </a:xfrm>
          <a:noFill/>
        </p:spPr>
        <p:txBody>
          <a:bodyPr wrap="square" lIns="0" tIns="0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52587F-D7F5-49C9-8F16-378B0B60A2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372164"/>
            <a:ext cx="2514600" cy="919622"/>
          </a:xfrm>
          <a:solidFill>
            <a:schemeClr val="accent3"/>
          </a:solidFill>
        </p:spPr>
        <p:txBody>
          <a:bodyPr wrap="none" lIns="72000" tIns="57600" bIns="57600" anchor="ctr"/>
          <a:lstStyle>
            <a:lvl1pPr algn="ctr">
              <a:defRPr sz="5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A75FF2B-FE14-45FD-A0B9-765314772D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289777"/>
            <a:ext cx="914400" cy="455994"/>
          </a:xfrm>
          <a:solidFill>
            <a:schemeClr val="accent1"/>
          </a:solidFill>
        </p:spPr>
        <p:txBody>
          <a:bodyPr wrap="none" lIns="36000" tIns="61200" rIns="36000" bIns="61200" anchor="ctr"/>
          <a:lstStyle>
            <a:lvl1pPr algn="ctr">
              <a:defRPr sz="24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3811EC5-51BD-47FE-A6F0-A502B7E555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2288946"/>
            <a:ext cx="2057400" cy="914629"/>
          </a:xfrm>
          <a:solidFill>
            <a:schemeClr val="accent5"/>
          </a:solidFill>
        </p:spPr>
        <p:txBody>
          <a:bodyPr wrap="none" lIns="72000" tIns="57600" rIns="72000" bIns="57600" anchor="ctr"/>
          <a:lstStyle>
            <a:lvl1pPr algn="ctr">
              <a:defRPr sz="5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here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3B23A67-AFD8-4EA9-AC18-894C69203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1831975"/>
            <a:ext cx="3886200" cy="3886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7FD71C-28F9-4B26-97CD-D49CE31FA74E}"/>
              </a:ext>
            </a:extLst>
          </p:cNvPr>
          <p:cNvGrpSpPr/>
          <p:nvPr userDrawn="1"/>
        </p:nvGrpSpPr>
        <p:grpSpPr>
          <a:xfrm>
            <a:off x="-3756100" y="0"/>
            <a:ext cx="3507559" cy="4472103"/>
            <a:chOff x="838198" y="1150069"/>
            <a:chExt cx="3507559" cy="447210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E26E8B-E4F4-4F80-BA3D-BF851C9743AF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843DF1-B6C1-4587-AD22-FBD3A0564E03}"/>
                </a:ext>
              </a:extLst>
            </p:cNvPr>
            <p:cNvSpPr txBox="1"/>
            <p:nvPr/>
          </p:nvSpPr>
          <p:spPr>
            <a:xfrm>
              <a:off x="933776" y="1292160"/>
              <a:ext cx="3316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CABF74-D0D4-4A13-90E2-101A77E411F9}"/>
                </a:ext>
              </a:extLst>
            </p:cNvPr>
            <p:cNvSpPr/>
            <p:nvPr/>
          </p:nvSpPr>
          <p:spPr>
            <a:xfrm>
              <a:off x="838200" y="1817192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DAE2A1-AA82-495C-8141-38B2D49C28F3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icon</a:t>
              </a:r>
              <a:r>
                <a:rPr lang="en-GB" sz="1400" dirty="0">
                  <a:solidFill>
                    <a:schemeClr val="bg2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D873BF-B8C6-410F-8A1E-0BCD1437BEB6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Format Picture </a:t>
              </a:r>
              <a:r>
                <a:rPr lang="en-GB" sz="1400" dirty="0">
                  <a:solidFill>
                    <a:schemeClr val="bg2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C294E4-8F4A-4D7E-BCBF-4B0ABA54E743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Crop</a:t>
              </a:r>
              <a:r>
                <a:rPr lang="en-GB" sz="1400" dirty="0">
                  <a:solidFill>
                    <a:schemeClr val="bg2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bg2"/>
                  </a:solidFill>
                </a:rPr>
                <a:t>Fit</a:t>
              </a:r>
              <a:r>
                <a:rPr lang="en-GB" sz="1400" dirty="0">
                  <a:solidFill>
                    <a:schemeClr val="bg2"/>
                  </a:solidFill>
                </a:rPr>
                <a:t> to fit the image to the placeholder.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6F541E-C5F1-446C-8795-A35CD4A5D405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15BDB9-FF7C-46A5-8EA9-53A61AD20916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23A068B9-9418-4B8A-978F-6B416EEF260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8" name="Slide Number Placeholder 23">
            <a:extLst>
              <a:ext uri="{FF2B5EF4-FFF2-40B4-BE49-F238E27FC236}">
                <a16:creationId xmlns:a16="http://schemas.microsoft.com/office/drawing/2014/main" id="{A29092DD-CF97-4AC1-BA1F-193276A80B0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76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&amp; Half (Image w/ Statemen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3B741F-ED43-4858-A665-3BCA5FD67140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E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1632F2-EF6D-494A-85A4-E36F24FC4C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572000" cy="685800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178D3-DED5-4364-801A-31572B9B86F3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42B28-0165-4BB1-A2FB-631299E50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695" y="5977731"/>
            <a:ext cx="1221583" cy="616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505BA-8727-497C-A40E-3FA91EA48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600" y="635795"/>
            <a:ext cx="3886199" cy="524553"/>
          </a:xfrm>
          <a:noFill/>
        </p:spPr>
        <p:txBody>
          <a:bodyPr wrap="square" lIns="0" tIns="0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3B23A67-AFD8-4EA9-AC18-894C69203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1146971"/>
            <a:ext cx="3886200" cy="205660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B24CD-C109-4DCB-A05B-B5928E0AF8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3330574"/>
            <a:ext cx="3886200" cy="558801"/>
          </a:xfrm>
        </p:spPr>
        <p:txBody>
          <a:bodyPr/>
          <a:lstStyle>
            <a:lvl1pPr>
              <a:defRPr sz="3000" b="1" cap="all" baseline="0"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Enter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68F3D2-3C3A-406D-A18B-E38292353D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3889375"/>
            <a:ext cx="3886200" cy="205660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40C4704-1BB8-4117-A60A-A053B5BF7D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916796"/>
            <a:ext cx="914400" cy="457979"/>
          </a:xfrm>
          <a:solidFill>
            <a:schemeClr val="tx2"/>
          </a:solidFill>
        </p:spPr>
        <p:txBody>
          <a:bodyPr wrap="none" lIns="72000" tIns="90000" bIns="90000" anchor="ctr"/>
          <a:lstStyle>
            <a:lvl1pPr algn="ctr">
              <a:defRPr sz="2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</a:t>
            </a:r>
            <a:endParaRPr lang="en-GB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00A72C5-2807-4834-B9FC-57F377B4B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375151"/>
            <a:ext cx="2971799" cy="911479"/>
          </a:xfrm>
          <a:solidFill>
            <a:schemeClr val="accent3"/>
          </a:solidFill>
        </p:spPr>
        <p:txBody>
          <a:bodyPr wrap="none" lIns="36000" tIns="79200" rIns="36000" bIns="82800" anchor="ctr"/>
          <a:lstStyle>
            <a:lvl1pPr algn="ctr">
              <a:defRPr sz="54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your</a:t>
            </a:r>
            <a:endParaRPr lang="en-GB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D96B436-EEE0-41AC-9C92-A481A38716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00400" y="1830564"/>
            <a:ext cx="914400" cy="454249"/>
          </a:xfrm>
          <a:solidFill>
            <a:schemeClr val="accent2"/>
          </a:solidFill>
        </p:spPr>
        <p:txBody>
          <a:bodyPr wrap="none" lIns="72000" tIns="115200" rIns="72000" bIns="115200" anchor="ctr"/>
          <a:lstStyle>
            <a:lvl1pPr algn="ctr">
              <a:defRPr sz="1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8C2973DF-66F7-4FEA-9460-42AB3581C0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2288381"/>
            <a:ext cx="3200400" cy="915987"/>
          </a:xfrm>
          <a:solidFill>
            <a:schemeClr val="accent5"/>
          </a:solidFill>
        </p:spPr>
        <p:txBody>
          <a:bodyPr wrap="none" lIns="72000" tIns="57600" rIns="72000" bIns="57600" anchor="ctr"/>
          <a:lstStyle>
            <a:lvl1pPr algn="ctr">
              <a:defRPr sz="5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here</a:t>
            </a:r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E296D9-D00E-4157-B46B-E7679698CF10}"/>
              </a:ext>
            </a:extLst>
          </p:cNvPr>
          <p:cNvGrpSpPr/>
          <p:nvPr userDrawn="1"/>
        </p:nvGrpSpPr>
        <p:grpSpPr>
          <a:xfrm>
            <a:off x="-3756100" y="0"/>
            <a:ext cx="3507559" cy="4472103"/>
            <a:chOff x="838198" y="1150069"/>
            <a:chExt cx="3507559" cy="447210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301109-D115-48F3-9EB1-D4C91D9900E2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2FB341-6193-4311-8F40-930B9247C79F}"/>
                </a:ext>
              </a:extLst>
            </p:cNvPr>
            <p:cNvSpPr txBox="1"/>
            <p:nvPr/>
          </p:nvSpPr>
          <p:spPr>
            <a:xfrm>
              <a:off x="933776" y="1292160"/>
              <a:ext cx="3316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9C3B3A8-BB72-4684-9863-EE0685885911}"/>
                </a:ext>
              </a:extLst>
            </p:cNvPr>
            <p:cNvSpPr/>
            <p:nvPr/>
          </p:nvSpPr>
          <p:spPr>
            <a:xfrm>
              <a:off x="838200" y="1817192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59603C-7650-4BBC-8A57-FFCBB55AA34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icon</a:t>
              </a:r>
              <a:r>
                <a:rPr lang="en-GB" sz="1400" dirty="0">
                  <a:solidFill>
                    <a:schemeClr val="bg2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F6FD8E-93E9-4575-B4ED-DB7898E14D4E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Format Picture </a:t>
              </a:r>
              <a:r>
                <a:rPr lang="en-GB" sz="1400" dirty="0">
                  <a:solidFill>
                    <a:schemeClr val="bg2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8BBEB3-2776-44F7-B5C7-2B22E17BF24B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Crop</a:t>
              </a:r>
              <a:r>
                <a:rPr lang="en-GB" sz="1400" dirty="0">
                  <a:solidFill>
                    <a:schemeClr val="bg2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bg2"/>
                  </a:solidFill>
                </a:rPr>
                <a:t>Fit</a:t>
              </a:r>
              <a:r>
                <a:rPr lang="en-GB" sz="1400" dirty="0">
                  <a:solidFill>
                    <a:schemeClr val="bg2"/>
                  </a:solidFill>
                </a:rPr>
                <a:t> to fit the image to the placeholder.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4DDC98-1C4D-4A92-BE0E-01CB6D7B4B79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067861C-61F7-44BD-9B95-CF2922A1CB8A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4" name="Footer Placeholder 7">
            <a:extLst>
              <a:ext uri="{FF2B5EF4-FFF2-40B4-BE49-F238E27FC236}">
                <a16:creationId xmlns:a16="http://schemas.microsoft.com/office/drawing/2014/main" id="{7BA42A83-16AC-442A-9E1B-8E38E3EE378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23">
            <a:extLst>
              <a:ext uri="{FF2B5EF4-FFF2-40B4-BE49-F238E27FC236}">
                <a16:creationId xmlns:a16="http://schemas.microsoft.com/office/drawing/2014/main" id="{50BF8D01-148C-490A-9C0F-D8C7933A103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9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&amp; Half (Image w/ Statement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3B741F-ED43-4858-A665-3BCA5FD67140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E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1632F2-EF6D-494A-85A4-E36F24FC4C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572000" cy="685800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178D3-DED5-4364-801A-31572B9B86F3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42B28-0165-4BB1-A2FB-631299E50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695" y="5977731"/>
            <a:ext cx="1221583" cy="616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505BA-8727-497C-A40E-3FA91EA48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7800" y="1322388"/>
            <a:ext cx="3428999" cy="524553"/>
          </a:xfrm>
          <a:noFill/>
        </p:spPr>
        <p:txBody>
          <a:bodyPr wrap="square" lIns="0" tIns="0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52587F-D7F5-49C9-8F16-378B0B60A2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379434"/>
            <a:ext cx="2743199" cy="905081"/>
          </a:xfrm>
          <a:solidFill>
            <a:schemeClr val="accent3"/>
          </a:solidFill>
        </p:spPr>
        <p:txBody>
          <a:bodyPr wrap="none" lIns="72000" tIns="50400" bIns="50400" anchor="ctr"/>
          <a:lstStyle>
            <a:lvl1pPr algn="ctr">
              <a:defRPr sz="5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A75FF2B-FE14-45FD-A0B9-765314772D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286143"/>
            <a:ext cx="1022406" cy="463264"/>
          </a:xfrm>
          <a:solidFill>
            <a:schemeClr val="accent1"/>
          </a:solidFill>
        </p:spPr>
        <p:txBody>
          <a:bodyPr wrap="none" lIns="36000" tIns="64800" rIns="36000" bIns="64800" anchor="ctr"/>
          <a:lstStyle>
            <a:lvl1pPr algn="ctr">
              <a:defRPr sz="24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3811EC5-51BD-47FE-A6F0-A502B7E555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6808" y="2286565"/>
            <a:ext cx="2177992" cy="919622"/>
          </a:xfrm>
          <a:solidFill>
            <a:schemeClr val="accent5"/>
          </a:solidFill>
        </p:spPr>
        <p:txBody>
          <a:bodyPr wrap="none" lIns="72000" tIns="57600" rIns="72000" bIns="57600" anchor="ctr"/>
          <a:lstStyle>
            <a:lvl1pPr algn="ctr">
              <a:defRPr sz="5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here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3B23A67-AFD8-4EA9-AC18-894C69203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599" y="2060575"/>
            <a:ext cx="4343399" cy="3200400"/>
          </a:xfrm>
          <a:solidFill>
            <a:schemeClr val="accent2"/>
          </a:solidFill>
        </p:spPr>
        <p:txBody>
          <a:bodyPr lIns="460800" tIns="277200" r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484EE0-15BD-4546-8CF8-2613E02E113E}"/>
              </a:ext>
            </a:extLst>
          </p:cNvPr>
          <p:cNvGrpSpPr/>
          <p:nvPr userDrawn="1"/>
        </p:nvGrpSpPr>
        <p:grpSpPr>
          <a:xfrm>
            <a:off x="-3756100" y="0"/>
            <a:ext cx="3507559" cy="4472103"/>
            <a:chOff x="838198" y="1150069"/>
            <a:chExt cx="3507559" cy="447210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319F22-762B-4813-B1AD-5DA1BB9BB9DF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E88884-8D54-4425-9CF5-AB58639FD815}"/>
                </a:ext>
              </a:extLst>
            </p:cNvPr>
            <p:cNvSpPr txBox="1"/>
            <p:nvPr/>
          </p:nvSpPr>
          <p:spPr>
            <a:xfrm>
              <a:off x="933776" y="1292160"/>
              <a:ext cx="3316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0FDAA9-CE22-45C0-9570-94C71D97D2EE}"/>
                </a:ext>
              </a:extLst>
            </p:cNvPr>
            <p:cNvSpPr/>
            <p:nvPr/>
          </p:nvSpPr>
          <p:spPr>
            <a:xfrm>
              <a:off x="838200" y="1817192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8FEC88-6ED0-4371-9CCF-152A83CF78B6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icon</a:t>
              </a:r>
              <a:r>
                <a:rPr lang="en-GB" sz="1400" dirty="0">
                  <a:solidFill>
                    <a:schemeClr val="bg2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80BFA1-15EF-407D-A57D-01AFDDBC5EAA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Format Picture </a:t>
              </a:r>
              <a:r>
                <a:rPr lang="en-GB" sz="1400" dirty="0">
                  <a:solidFill>
                    <a:schemeClr val="bg2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AC7077-1E67-43B1-BFCA-29412373E342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Crop</a:t>
              </a:r>
              <a:r>
                <a:rPr lang="en-GB" sz="1400" dirty="0">
                  <a:solidFill>
                    <a:schemeClr val="bg2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bg2"/>
                  </a:solidFill>
                </a:rPr>
                <a:t>Fit</a:t>
              </a:r>
              <a:r>
                <a:rPr lang="en-GB" sz="1400" dirty="0">
                  <a:solidFill>
                    <a:schemeClr val="bg2"/>
                  </a:solidFill>
                </a:rPr>
                <a:t> to fit the image to the placeholder.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C98F0E-351B-4A07-9B96-9CBD1C2AD4C9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3E5D47-EBAF-431A-92EF-85F562C04272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7" name="Footer Placeholder 7">
            <a:extLst>
              <a:ext uri="{FF2B5EF4-FFF2-40B4-BE49-F238E27FC236}">
                <a16:creationId xmlns:a16="http://schemas.microsoft.com/office/drawing/2014/main" id="{0F6147FE-4F5C-418A-ADE6-73200AEB0B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8" name="Slide Number Placeholder 23">
            <a:extLst>
              <a:ext uri="{FF2B5EF4-FFF2-40B4-BE49-F238E27FC236}">
                <a16:creationId xmlns:a16="http://schemas.microsoft.com/office/drawing/2014/main" id="{3B3A5876-8C01-482C-AB4C-2536897598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4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&amp; Half Horizontal (Image w/Text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3B741F-ED43-4858-A665-3BCA5FD67140}"/>
              </a:ext>
            </a:extLst>
          </p:cNvPr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EE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1632F2-EF6D-494A-85A4-E36F24FC4C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42900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178D3-DED5-4364-801A-31572B9B86F3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42B28-0165-4BB1-A2FB-631299E50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695" y="5977731"/>
            <a:ext cx="1221583" cy="61669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2646AD5-1AC9-476D-974A-F4243DF73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60375"/>
            <a:ext cx="4125448" cy="686063"/>
          </a:xfrm>
        </p:spPr>
        <p:txBody>
          <a:bodyPr rIns="432000"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D03C7F4-8F10-4935-955A-C502CE3F4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147494"/>
            <a:ext cx="3200399" cy="455994"/>
          </a:xfrm>
          <a:solidFill>
            <a:schemeClr val="accent1"/>
          </a:solidFill>
        </p:spPr>
        <p:txBody>
          <a:bodyPr wrap="none" lIns="252000" tIns="61200" rIns="72000" bIns="612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432B57-3D58-41BD-814D-C28952016C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564994"/>
            <a:ext cx="3886199" cy="507831"/>
          </a:xfrm>
        </p:spPr>
        <p:txBody>
          <a:bodyPr>
            <a:noAutofit/>
          </a:bodyPr>
          <a:lstStyle>
            <a:lvl1pPr>
              <a:defRPr sz="3000" b="1" cap="all" baseline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4973E26-2BBF-4CC9-BD88-0E179E9F5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1" y="4117975"/>
            <a:ext cx="3886199" cy="1600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F77570-B191-4348-8873-A96023082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599" y="3564994"/>
            <a:ext cx="3886199" cy="507831"/>
          </a:xfrm>
        </p:spPr>
        <p:txBody>
          <a:bodyPr>
            <a:noAutofit/>
          </a:bodyPr>
          <a:lstStyle>
            <a:lvl1pPr>
              <a:defRPr sz="3000" b="1" cap="all" baseline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67545D6-5403-46FD-AC0D-297DCFD4AB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117975"/>
            <a:ext cx="3886199" cy="1600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440F63-B84D-4147-B125-51609BC296D1}"/>
              </a:ext>
            </a:extLst>
          </p:cNvPr>
          <p:cNvGrpSpPr/>
          <p:nvPr userDrawn="1"/>
        </p:nvGrpSpPr>
        <p:grpSpPr>
          <a:xfrm>
            <a:off x="-3756100" y="0"/>
            <a:ext cx="3507559" cy="4472103"/>
            <a:chOff x="838198" y="1150069"/>
            <a:chExt cx="3507559" cy="447210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7333CE-0880-424D-B072-87716785799F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922D8A-98ED-41FA-8D06-D7EE815AB556}"/>
                </a:ext>
              </a:extLst>
            </p:cNvPr>
            <p:cNvSpPr txBox="1"/>
            <p:nvPr/>
          </p:nvSpPr>
          <p:spPr>
            <a:xfrm>
              <a:off x="933776" y="1292160"/>
              <a:ext cx="3316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C16BF88-3FEE-421A-8ECD-FD16B54B3ADF}"/>
                </a:ext>
              </a:extLst>
            </p:cNvPr>
            <p:cNvSpPr/>
            <p:nvPr/>
          </p:nvSpPr>
          <p:spPr>
            <a:xfrm>
              <a:off x="838200" y="1817192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16F851-4A8E-432E-B29C-FB01C20EA9D7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icon</a:t>
              </a:r>
              <a:r>
                <a:rPr lang="en-GB" sz="1400" dirty="0">
                  <a:solidFill>
                    <a:schemeClr val="bg2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9AD17A-4B52-4BB2-AE9E-3DF548AE3944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Format Picture </a:t>
              </a:r>
              <a:r>
                <a:rPr lang="en-GB" sz="1400" dirty="0">
                  <a:solidFill>
                    <a:schemeClr val="bg2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F95C75-C31E-4A22-A000-E1359228F8A7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Crop</a:t>
              </a:r>
              <a:r>
                <a:rPr lang="en-GB" sz="1400" dirty="0">
                  <a:solidFill>
                    <a:schemeClr val="bg2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bg2"/>
                  </a:solidFill>
                </a:rPr>
                <a:t>Fit</a:t>
              </a:r>
              <a:r>
                <a:rPr lang="en-GB" sz="1400" dirty="0">
                  <a:solidFill>
                    <a:schemeClr val="bg2"/>
                  </a:solidFill>
                </a:rPr>
                <a:t> to fit the image to the placeholder.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A796AB-5993-411A-AE46-1F6DE7531218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95D331-5C90-4A5D-979C-6627A3CA98B3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9" name="Footer Placeholder 7">
            <a:extLst>
              <a:ext uri="{FF2B5EF4-FFF2-40B4-BE49-F238E27FC236}">
                <a16:creationId xmlns:a16="http://schemas.microsoft.com/office/drawing/2014/main" id="{7A1E78F9-C6BB-4247-BEF1-4462637167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" name="Slide Number Placeholder 23">
            <a:extLst>
              <a:ext uri="{FF2B5EF4-FFF2-40B4-BE49-F238E27FC236}">
                <a16:creationId xmlns:a16="http://schemas.microsoft.com/office/drawing/2014/main" id="{CAF5931F-7F6B-4B40-BE8F-66C4DFC930F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6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&amp; Half Horizontal (Image w/Tex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3B741F-ED43-4858-A665-3BCA5FD67140}"/>
              </a:ext>
            </a:extLst>
          </p:cNvPr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EE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1632F2-EF6D-494A-85A4-E36F24FC4C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42900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178D3-DED5-4364-801A-31572B9B86F3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42B28-0165-4BB1-A2FB-631299E50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695" y="5977731"/>
            <a:ext cx="1221583" cy="61669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432B57-3D58-41BD-814D-C28952016C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564994"/>
            <a:ext cx="3886199" cy="507831"/>
          </a:xfrm>
        </p:spPr>
        <p:txBody>
          <a:bodyPr>
            <a:noAutofit/>
          </a:bodyPr>
          <a:lstStyle>
            <a:lvl1pPr>
              <a:defRPr sz="3000" b="1" cap="all" baseline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4973E26-2BBF-4CC9-BD88-0E179E9F5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1" y="4117975"/>
            <a:ext cx="3886199" cy="1600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F77570-B191-4348-8873-A96023082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599" y="3564994"/>
            <a:ext cx="3886199" cy="507831"/>
          </a:xfrm>
        </p:spPr>
        <p:txBody>
          <a:bodyPr>
            <a:noAutofit/>
          </a:bodyPr>
          <a:lstStyle>
            <a:lvl1pPr>
              <a:defRPr sz="3000" b="1" cap="all" baseline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67545D6-5403-46FD-AC0D-297DCFD4AB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117975"/>
            <a:ext cx="3886199" cy="1600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E7A5169-61A3-44C6-8621-6F6BC32018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63798"/>
            <a:ext cx="1143000" cy="455122"/>
          </a:xfrm>
          <a:solidFill>
            <a:srgbClr val="4A525D"/>
          </a:solidFill>
        </p:spPr>
        <p:txBody>
          <a:bodyPr wrap="none" lIns="72000" tIns="90000" bIns="86400" anchor="ctr"/>
          <a:lstStyle>
            <a:lvl1pPr algn="ctr">
              <a:defRPr sz="2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6C8582B-9498-4DCC-8C3A-1BE61EBFA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19600"/>
            <a:ext cx="2971800" cy="915114"/>
          </a:xfrm>
          <a:solidFill>
            <a:schemeClr val="accent3"/>
          </a:solidFill>
        </p:spPr>
        <p:txBody>
          <a:bodyPr wrap="none" lIns="36000" tIns="82800" rIns="36000" bIns="82800" anchor="ctr"/>
          <a:lstStyle>
            <a:lvl1pPr algn="ctr">
              <a:defRPr sz="54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your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E07EC33-A7DF-4BE5-8979-3C8CBDEBF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0" y="1373996"/>
            <a:ext cx="914399" cy="458757"/>
          </a:xfrm>
          <a:solidFill>
            <a:schemeClr val="accent2"/>
          </a:solidFill>
        </p:spPr>
        <p:txBody>
          <a:bodyPr wrap="none" lIns="72000" tIns="90000" rIns="72000" bIns="90000" anchor="ctr"/>
          <a:lstStyle>
            <a:lvl1pPr algn="ctr">
              <a:defRPr sz="20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E2C6F46-D2B7-4E46-9331-0F972B951F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3001" y="1832937"/>
            <a:ext cx="3200400" cy="919622"/>
          </a:xfrm>
          <a:solidFill>
            <a:schemeClr val="accent5"/>
          </a:solidFill>
        </p:spPr>
        <p:txBody>
          <a:bodyPr wrap="none" lIns="72000" tIns="57600" rIns="72000" bIns="57600" anchor="ctr"/>
          <a:lstStyle>
            <a:lvl1pPr algn="ctr">
              <a:defRPr sz="5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here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F0FA46-9FDF-4811-BC27-34E5017B75A6}"/>
              </a:ext>
            </a:extLst>
          </p:cNvPr>
          <p:cNvGrpSpPr/>
          <p:nvPr userDrawn="1"/>
        </p:nvGrpSpPr>
        <p:grpSpPr>
          <a:xfrm>
            <a:off x="-3756100" y="0"/>
            <a:ext cx="3507559" cy="4472103"/>
            <a:chOff x="838198" y="1150069"/>
            <a:chExt cx="3507559" cy="447210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310D40-7838-44F7-8D71-D26869FE6D4A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9FDFCA-0620-4EB2-BE02-091FF6FB63C1}"/>
                </a:ext>
              </a:extLst>
            </p:cNvPr>
            <p:cNvSpPr txBox="1"/>
            <p:nvPr/>
          </p:nvSpPr>
          <p:spPr>
            <a:xfrm>
              <a:off x="933776" y="1292160"/>
              <a:ext cx="3316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223C53-F288-401E-9387-E744600A95BE}"/>
                </a:ext>
              </a:extLst>
            </p:cNvPr>
            <p:cNvSpPr/>
            <p:nvPr/>
          </p:nvSpPr>
          <p:spPr>
            <a:xfrm>
              <a:off x="838200" y="1817192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6794D6-D894-4541-9E4F-7B92AFC5B8C2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icon</a:t>
              </a:r>
              <a:r>
                <a:rPr lang="en-GB" sz="1400" dirty="0">
                  <a:solidFill>
                    <a:schemeClr val="bg2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0343C4-331C-4023-ADAB-50DF47FB636C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Format Picture </a:t>
              </a:r>
              <a:r>
                <a:rPr lang="en-GB" sz="1400" dirty="0">
                  <a:solidFill>
                    <a:schemeClr val="bg2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A3511A0-D290-4B90-BB9B-6155B1F94323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Crop</a:t>
              </a:r>
              <a:r>
                <a:rPr lang="en-GB" sz="1400" dirty="0">
                  <a:solidFill>
                    <a:schemeClr val="bg2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bg2"/>
                  </a:solidFill>
                </a:rPr>
                <a:t>Fit</a:t>
              </a:r>
              <a:r>
                <a:rPr lang="en-GB" sz="1400" dirty="0">
                  <a:solidFill>
                    <a:schemeClr val="bg2"/>
                  </a:solidFill>
                </a:rPr>
                <a:t> to fit the image to the placeholder.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0738BE-10D7-4CB7-8821-725221EF9EBE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537176F-F5CA-4614-9915-B4F9ADBBE19B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33" name="Footer Placeholder 7">
            <a:extLst>
              <a:ext uri="{FF2B5EF4-FFF2-40B4-BE49-F238E27FC236}">
                <a16:creationId xmlns:a16="http://schemas.microsoft.com/office/drawing/2014/main" id="{76F6E51D-F589-4611-9B6D-461DEC08B0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4" name="Slide Number Placeholder 23">
            <a:extLst>
              <a:ext uri="{FF2B5EF4-FFF2-40B4-BE49-F238E27FC236}">
                <a16:creationId xmlns:a16="http://schemas.microsoft.com/office/drawing/2014/main" id="{B1366750-3D91-46CF-BD95-45AAD386BFB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9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&amp; Half Horizontal (Image w/Sta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3B741F-ED43-4858-A665-3BCA5FD67140}"/>
              </a:ext>
            </a:extLst>
          </p:cNvPr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EE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1632F2-EF6D-494A-85A4-E36F24FC4C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42900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178D3-DED5-4364-801A-31572B9B86F3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42B28-0165-4BB1-A2FB-631299E50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695" y="5977731"/>
            <a:ext cx="1221583" cy="61669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2646AD5-1AC9-476D-974A-F4243DF73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60375"/>
            <a:ext cx="4125448" cy="686063"/>
          </a:xfrm>
        </p:spPr>
        <p:txBody>
          <a:bodyPr rIns="432000"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D03C7F4-8F10-4935-955A-C502CE3F4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147494"/>
            <a:ext cx="3209982" cy="455994"/>
          </a:xfrm>
          <a:solidFill>
            <a:schemeClr val="accent1"/>
          </a:solidFill>
        </p:spPr>
        <p:txBody>
          <a:bodyPr wrap="none" lIns="252000" tIns="61200" rIns="252000" bIns="612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344C5-36C5-45BF-9AED-5D2CE6E3C3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2976690"/>
            <a:ext cx="1828799" cy="910970"/>
          </a:xfrm>
          <a:solidFill>
            <a:schemeClr val="accent5"/>
          </a:solidFill>
        </p:spPr>
        <p:txBody>
          <a:bodyPr wrap="square" lIns="72000" tIns="39600" bIns="39600" anchor="ctr"/>
          <a:lstStyle>
            <a:lvl1pPr algn="ctr"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0F090E-A070-4474-B8B4-1EF7C05DB3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2" y="3889374"/>
            <a:ext cx="1828798" cy="1601789"/>
          </a:xfrm>
          <a:solidFill>
            <a:srgbClr val="DDE1E0">
              <a:alpha val="40000"/>
            </a:srgbClr>
          </a:solidFill>
        </p:spPr>
        <p:txBody>
          <a:bodyPr lIns="144000" tIns="162000" rIns="144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7723B38-AA5D-459A-B347-DBDE5C887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14600" y="2976690"/>
            <a:ext cx="1828799" cy="910970"/>
          </a:xfrm>
          <a:solidFill>
            <a:schemeClr val="accent5"/>
          </a:solidFill>
        </p:spPr>
        <p:txBody>
          <a:bodyPr wrap="square" lIns="72000" tIns="39600" bIns="39600" anchor="ctr"/>
          <a:lstStyle>
            <a:lvl1pPr algn="ctr"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B016412-8B47-4BF8-871A-86BB36276E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14602" y="3889374"/>
            <a:ext cx="1828798" cy="1601789"/>
          </a:xfrm>
          <a:solidFill>
            <a:srgbClr val="DDE1E0">
              <a:alpha val="40000"/>
            </a:srgbClr>
          </a:solidFill>
        </p:spPr>
        <p:txBody>
          <a:bodyPr lIns="144000" tIns="162000" rIns="144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A76F84C-41DD-4D3F-A225-5C43BA451C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2976690"/>
            <a:ext cx="1828797" cy="910970"/>
          </a:xfrm>
          <a:solidFill>
            <a:schemeClr val="accent5"/>
          </a:solidFill>
        </p:spPr>
        <p:txBody>
          <a:bodyPr wrap="square" lIns="72000" tIns="39600" bIns="39600" anchor="ctr"/>
          <a:lstStyle>
            <a:lvl1pPr algn="ctr"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F389375-1544-4FEC-A419-A3A946282F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0602" y="3889374"/>
            <a:ext cx="1828798" cy="1601789"/>
          </a:xfrm>
          <a:solidFill>
            <a:srgbClr val="DDE1E0">
              <a:alpha val="40000"/>
            </a:srgbClr>
          </a:solidFill>
        </p:spPr>
        <p:txBody>
          <a:bodyPr lIns="144000" tIns="162000" rIns="144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70198FA-7059-4ADB-A03B-48B240F126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0" y="2976690"/>
            <a:ext cx="1828797" cy="910970"/>
          </a:xfrm>
          <a:solidFill>
            <a:schemeClr val="accent5"/>
          </a:solidFill>
        </p:spPr>
        <p:txBody>
          <a:bodyPr wrap="square" lIns="72000" tIns="39600" bIns="39600" anchor="ctr"/>
          <a:lstStyle>
            <a:lvl1pPr algn="ctr"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4E687D6E-6DCA-4DEF-AFD6-B20EE6F278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000" y="3889374"/>
            <a:ext cx="1828800" cy="1601789"/>
          </a:xfrm>
          <a:solidFill>
            <a:srgbClr val="DDE1E0">
              <a:alpha val="40000"/>
            </a:srgbClr>
          </a:solidFill>
        </p:spPr>
        <p:txBody>
          <a:bodyPr lIns="144000" tIns="162000" rIns="144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F11C99-640D-4916-B093-8E5B957C81D4}"/>
              </a:ext>
            </a:extLst>
          </p:cNvPr>
          <p:cNvGrpSpPr/>
          <p:nvPr userDrawn="1"/>
        </p:nvGrpSpPr>
        <p:grpSpPr>
          <a:xfrm>
            <a:off x="-3756100" y="0"/>
            <a:ext cx="3507559" cy="4472103"/>
            <a:chOff x="838198" y="1150069"/>
            <a:chExt cx="3507559" cy="447210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7675EA-6D99-46D8-A99C-3EFB96E6493B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43836B-A8BE-4FBF-BC4D-41D6909E6BCF}"/>
                </a:ext>
              </a:extLst>
            </p:cNvPr>
            <p:cNvSpPr txBox="1"/>
            <p:nvPr/>
          </p:nvSpPr>
          <p:spPr>
            <a:xfrm>
              <a:off x="933776" y="1292160"/>
              <a:ext cx="3316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04C0B7A-402D-4CA2-A744-601224E76306}"/>
                </a:ext>
              </a:extLst>
            </p:cNvPr>
            <p:cNvSpPr/>
            <p:nvPr/>
          </p:nvSpPr>
          <p:spPr>
            <a:xfrm>
              <a:off x="838200" y="1817192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D81D47-17A5-4577-BCE9-954E1EFCBF8E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icon</a:t>
              </a:r>
              <a:r>
                <a:rPr lang="en-GB" sz="1400" dirty="0">
                  <a:solidFill>
                    <a:schemeClr val="bg2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F71BD1-3094-4648-8AE6-C9D7E0344271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4"/>
                  </a:solidFill>
                </a:rPr>
                <a:t>Format Picture </a:t>
              </a:r>
              <a:r>
                <a:rPr lang="en-GB" sz="1400" dirty="0">
                  <a:solidFill>
                    <a:schemeClr val="bg2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988BF1-5DDD-4FC3-A976-2012B3514236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Crop</a:t>
              </a:r>
              <a:r>
                <a:rPr lang="en-GB" sz="1400" dirty="0">
                  <a:solidFill>
                    <a:schemeClr val="bg2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bg2"/>
                  </a:solidFill>
                </a:rPr>
                <a:t>Fit</a:t>
              </a:r>
              <a:r>
                <a:rPr lang="en-GB" sz="1400" dirty="0">
                  <a:solidFill>
                    <a:schemeClr val="bg2"/>
                  </a:solidFill>
                </a:rPr>
                <a:t> to fit the image to the placeholder.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A6FAC4-F6C7-44DD-910E-334114075693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FA06FE-C8FB-491F-AE81-B831C0BB4723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34" name="Footer Placeholder 7">
            <a:extLst>
              <a:ext uri="{FF2B5EF4-FFF2-40B4-BE49-F238E27FC236}">
                <a16:creationId xmlns:a16="http://schemas.microsoft.com/office/drawing/2014/main" id="{59286E39-C05E-47EE-AA8D-96E4491358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5" name="Slide Number Placeholder 23">
            <a:extLst>
              <a:ext uri="{FF2B5EF4-FFF2-40B4-BE49-F238E27FC236}">
                <a16:creationId xmlns:a16="http://schemas.microsoft.com/office/drawing/2014/main" id="{9772C171-47A0-4450-8821-C9FC6A8A687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9916-E283-4E94-9E18-CAA1FF71A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981" y="3205520"/>
            <a:ext cx="6396042" cy="1139113"/>
          </a:xfrm>
          <a:solidFill>
            <a:schemeClr val="accent1"/>
          </a:solidFill>
        </p:spPr>
        <p:txBody>
          <a:bodyPr tIns="180000" rIns="396000" bIns="180000" anchor="ctr"/>
          <a:lstStyle>
            <a:lvl1pPr algn="ctr">
              <a:defRPr sz="5600"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B432C9-A9AD-4F1F-9727-6A78868B37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81" y="662833"/>
            <a:ext cx="2547625" cy="962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B2F8AD-A39E-4839-8CFC-CA0DA1DABED9}"/>
              </a:ext>
            </a:extLst>
          </p:cNvPr>
          <p:cNvSpPr txBox="1"/>
          <p:nvPr userDrawn="1"/>
        </p:nvSpPr>
        <p:spPr>
          <a:xfrm>
            <a:off x="3314700" y="4551810"/>
            <a:ext cx="2514600" cy="228600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pPr algn="r"/>
            <a:r>
              <a:rPr lang="en-GB" sz="2000" b="1" dirty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#MORETHANYOUTHINK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9A7B82-78C8-4BE9-BB81-0D3E439EE0CD}"/>
              </a:ext>
            </a:extLst>
          </p:cNvPr>
          <p:cNvGrpSpPr/>
          <p:nvPr userDrawn="1"/>
        </p:nvGrpSpPr>
        <p:grpSpPr>
          <a:xfrm>
            <a:off x="-3756097" y="0"/>
            <a:ext cx="3507558" cy="3660775"/>
            <a:chOff x="838199" y="1150070"/>
            <a:chExt cx="3507558" cy="3660775"/>
          </a:xfrm>
          <a:solidFill>
            <a:schemeClr val="tx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82B0CA-BA01-41DD-BE3C-82758FAC786C}"/>
                </a:ext>
              </a:extLst>
            </p:cNvPr>
            <p:cNvSpPr/>
            <p:nvPr/>
          </p:nvSpPr>
          <p:spPr>
            <a:xfrm>
              <a:off x="838200" y="1150070"/>
              <a:ext cx="3507557" cy="36607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48D668-B5CD-4D75-B442-C638D5EBF4EB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407D7E-1BA5-420A-8817-9D1F34FED8E0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3E4E58-ECF6-4F38-894F-B12B408968E6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4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4"/>
                  </a:solidFill>
                </a:rPr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53F040-78BB-4DCD-9B76-62F2C1543134}"/>
                </a:ext>
              </a:extLst>
            </p:cNvPr>
            <p:cNvSpPr txBox="1"/>
            <p:nvPr/>
          </p:nvSpPr>
          <p:spPr>
            <a:xfrm>
              <a:off x="838199" y="2403174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</a:t>
              </a:r>
              <a:r>
                <a:rPr lang="en-GB" sz="1400" b="1" dirty="0">
                  <a:solidFill>
                    <a:schemeClr val="accent4"/>
                  </a:solidFill>
                </a:rPr>
                <a:t>Fill</a:t>
              </a:r>
              <a:r>
                <a:rPr lang="en-GB" sz="1400" dirty="0">
                  <a:solidFill>
                    <a:schemeClr val="bg2"/>
                  </a:solidFill>
                </a:rPr>
                <a:t> then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b="1" dirty="0">
                  <a:solidFill>
                    <a:schemeClr val="bg2"/>
                  </a:solidFill>
                </a:rPr>
                <a:t> </a:t>
              </a:r>
              <a:r>
                <a:rPr lang="en-GB" sz="1400" b="1" dirty="0">
                  <a:solidFill>
                    <a:schemeClr val="accent4"/>
                  </a:solidFill>
                </a:rPr>
                <a:t>or Texture Fill</a:t>
              </a:r>
              <a:r>
                <a:rPr lang="en-GB" sz="1400" dirty="0">
                  <a:solidFill>
                    <a:schemeClr val="bg2"/>
                  </a:solidFill>
                </a:rPr>
                <a:t> and choose the image from your computer.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7FBABE-4AF1-4086-AFA4-89FE63A135CB}"/>
                </a:ext>
              </a:extLst>
            </p:cNvPr>
            <p:cNvSpPr txBox="1"/>
            <p:nvPr/>
          </p:nvSpPr>
          <p:spPr>
            <a:xfrm>
              <a:off x="838199" y="316009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Click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dirty="0">
                  <a:solidFill>
                    <a:schemeClr val="bg2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F50B3C-841B-4B7D-A2C2-9C2B2F09D855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39CF72-416D-44CE-A27C-E4A04CFA70FB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15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31ED-0730-4234-83BE-3F0339E00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2975768"/>
            <a:ext cx="5257799" cy="914751"/>
          </a:xfrm>
          <a:solidFill>
            <a:schemeClr val="accent2"/>
          </a:solidFill>
        </p:spPr>
        <p:txBody>
          <a:bodyPr tIns="151200" rIns="432000" bIns="151200"/>
          <a:lstStyle>
            <a:lvl1pPr>
              <a:defRPr sz="4400"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2A2AF1-89DB-4180-B3A9-5E62C050D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6781" y="3889375"/>
            <a:ext cx="6398419" cy="455994"/>
          </a:xfrm>
          <a:solidFill>
            <a:srgbClr val="4A525D"/>
          </a:solidFill>
        </p:spPr>
        <p:txBody>
          <a:bodyPr lIns="252000" tIns="72000" rIns="252000" bIns="504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CF38F2-26E0-4B46-B4E8-F2EA896F01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718175"/>
            <a:ext cx="2971800" cy="455994"/>
          </a:xfrm>
          <a:solidFill>
            <a:schemeClr val="accent5"/>
          </a:solidFill>
        </p:spPr>
        <p:txBody>
          <a:bodyPr wrap="none" lIns="252000" tIns="72000" rIns="252000" bIns="50400"/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F15B75-9BBA-42A3-9EEC-EB2F5B27C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81" y="662833"/>
            <a:ext cx="2547625" cy="96200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A0575B4-4ADB-4324-A120-D87FBB02C28A}"/>
              </a:ext>
            </a:extLst>
          </p:cNvPr>
          <p:cNvGrpSpPr/>
          <p:nvPr userDrawn="1"/>
        </p:nvGrpSpPr>
        <p:grpSpPr>
          <a:xfrm>
            <a:off x="-3756097" y="0"/>
            <a:ext cx="3507558" cy="3660775"/>
            <a:chOff x="838199" y="1150070"/>
            <a:chExt cx="3507558" cy="3660775"/>
          </a:xfrm>
          <a:solidFill>
            <a:schemeClr val="tx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BE2BAD-5C7C-4F3B-BE22-D4E72CEBEF2E}"/>
                </a:ext>
              </a:extLst>
            </p:cNvPr>
            <p:cNvSpPr/>
            <p:nvPr/>
          </p:nvSpPr>
          <p:spPr>
            <a:xfrm>
              <a:off x="838200" y="1150070"/>
              <a:ext cx="3507557" cy="36607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DE14D6-F487-48FC-936E-1CD64F46F6F0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CFB0B4-1CE3-45A6-B8EC-38B409DC5245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699F77-6891-4719-ACBF-303E4E8F5896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4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4"/>
                  </a:solidFill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FAB387-6CFC-4F5A-B101-7BC1E4E92171}"/>
                </a:ext>
              </a:extLst>
            </p:cNvPr>
            <p:cNvSpPr txBox="1"/>
            <p:nvPr/>
          </p:nvSpPr>
          <p:spPr>
            <a:xfrm>
              <a:off x="838199" y="2403174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</a:t>
              </a:r>
              <a:r>
                <a:rPr lang="en-GB" sz="1400" b="1" dirty="0">
                  <a:solidFill>
                    <a:schemeClr val="accent4"/>
                  </a:solidFill>
                </a:rPr>
                <a:t>Fill</a:t>
              </a:r>
              <a:r>
                <a:rPr lang="en-GB" sz="1400" dirty="0">
                  <a:solidFill>
                    <a:schemeClr val="bg2"/>
                  </a:solidFill>
                </a:rPr>
                <a:t> then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b="1" dirty="0">
                  <a:solidFill>
                    <a:schemeClr val="bg2"/>
                  </a:solidFill>
                </a:rPr>
                <a:t> </a:t>
              </a:r>
              <a:r>
                <a:rPr lang="en-GB" sz="1400" b="1" dirty="0">
                  <a:solidFill>
                    <a:schemeClr val="accent4"/>
                  </a:solidFill>
                </a:rPr>
                <a:t>or Texture Fill</a:t>
              </a:r>
              <a:r>
                <a:rPr lang="en-GB" sz="1400" dirty="0">
                  <a:solidFill>
                    <a:schemeClr val="bg2"/>
                  </a:solidFill>
                </a:rPr>
                <a:t> and choose the image from your computer.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DDB2EA-EAE3-4E6E-BC0F-1F3E9C950DF2}"/>
                </a:ext>
              </a:extLst>
            </p:cNvPr>
            <p:cNvSpPr txBox="1"/>
            <p:nvPr/>
          </p:nvSpPr>
          <p:spPr>
            <a:xfrm>
              <a:off x="838199" y="316009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Click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dirty="0">
                  <a:solidFill>
                    <a:schemeClr val="bg2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9508D5-8F51-4E1B-BB6E-5C1B92EA2811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CF4660-D79E-4839-80CD-30EDAF9DC24E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F1B8651-E6E2-41D0-B0FA-F0BA1EA3D8FE}"/>
              </a:ext>
            </a:extLst>
          </p:cNvPr>
          <p:cNvSpPr txBox="1"/>
          <p:nvPr userDrawn="1"/>
        </p:nvSpPr>
        <p:spPr>
          <a:xfrm>
            <a:off x="6179343" y="6380163"/>
            <a:ext cx="2514600" cy="228600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pPr algn="r"/>
            <a:r>
              <a:rPr lang="en-GB" sz="2000" b="1" dirty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#MORETHANYOUTHINK</a:t>
            </a: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CD3DD775-1771-4406-91BD-DCC5D8DC515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06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7178D3-DED5-4364-801A-31572B9B86F3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42B28-0165-4BB1-A2FB-631299E50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695" y="5977731"/>
            <a:ext cx="1221583" cy="616692"/>
          </a:xfrm>
          <a:prstGeom prst="rect">
            <a:avLst/>
          </a:prstGeom>
        </p:spPr>
      </p:pic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52882DC-5465-4780-9287-C594618313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23">
            <a:extLst>
              <a:ext uri="{FF2B5EF4-FFF2-40B4-BE49-F238E27FC236}">
                <a16:creationId xmlns:a16="http://schemas.microsoft.com/office/drawing/2014/main" id="{2E53D6C5-E09A-450B-BD40-4CAFBC8669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31ED-0730-4234-83BE-3F0339E00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3660089"/>
            <a:ext cx="5257799" cy="914751"/>
          </a:xfrm>
          <a:solidFill>
            <a:schemeClr val="tx2"/>
          </a:solidFill>
        </p:spPr>
        <p:txBody>
          <a:bodyPr tIns="151200" rIns="432000" bIns="151200"/>
          <a:lstStyle>
            <a:lvl1pPr>
              <a:defRPr sz="4400"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2A2AF1-89DB-4180-B3A9-5E62C050D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6781" y="4573696"/>
            <a:ext cx="6398419" cy="455994"/>
          </a:xfrm>
          <a:solidFill>
            <a:schemeClr val="accent5"/>
          </a:solidFill>
        </p:spPr>
        <p:txBody>
          <a:bodyPr lIns="252000" tIns="72000" rIns="252000" bIns="504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CF38F2-26E0-4B46-B4E8-F2EA896F01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718175"/>
            <a:ext cx="2971800" cy="455994"/>
          </a:xfrm>
          <a:solidFill>
            <a:schemeClr val="accent1"/>
          </a:solidFill>
        </p:spPr>
        <p:txBody>
          <a:bodyPr wrap="none" lIns="252000" tIns="72000" rIns="252000" bIns="50400"/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F15B75-9BBA-42A3-9EEC-EB2F5B27C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81" y="662833"/>
            <a:ext cx="2547625" cy="96200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C15A7EE-A529-4A74-A7AB-97E8E4FEDDEE}"/>
              </a:ext>
            </a:extLst>
          </p:cNvPr>
          <p:cNvGrpSpPr/>
          <p:nvPr userDrawn="1"/>
        </p:nvGrpSpPr>
        <p:grpSpPr>
          <a:xfrm>
            <a:off x="-3756097" y="0"/>
            <a:ext cx="3507558" cy="3660775"/>
            <a:chOff x="838199" y="1150070"/>
            <a:chExt cx="3507558" cy="3660775"/>
          </a:xfrm>
          <a:solidFill>
            <a:schemeClr val="tx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60DB8B-89CF-4614-97FC-9D0A8E29940C}"/>
                </a:ext>
              </a:extLst>
            </p:cNvPr>
            <p:cNvSpPr/>
            <p:nvPr/>
          </p:nvSpPr>
          <p:spPr>
            <a:xfrm>
              <a:off x="838200" y="1150070"/>
              <a:ext cx="3507557" cy="36607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179FC5-5592-4A8F-8FCA-2339A7E5D9E2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9F7F8D6-60D8-4000-9E8C-00FDBB62C715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085EFA-BC48-4A6F-9DF2-14FBAA891A09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4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4"/>
                  </a:solidFill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5BCEE8-4BEF-42A1-AA34-A07021C664AD}"/>
                </a:ext>
              </a:extLst>
            </p:cNvPr>
            <p:cNvSpPr txBox="1"/>
            <p:nvPr/>
          </p:nvSpPr>
          <p:spPr>
            <a:xfrm>
              <a:off x="838199" y="2403174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</a:t>
              </a:r>
              <a:r>
                <a:rPr lang="en-GB" sz="1400" b="1" dirty="0">
                  <a:solidFill>
                    <a:schemeClr val="accent4"/>
                  </a:solidFill>
                </a:rPr>
                <a:t>Fill</a:t>
              </a:r>
              <a:r>
                <a:rPr lang="en-GB" sz="1400" dirty="0">
                  <a:solidFill>
                    <a:schemeClr val="bg2"/>
                  </a:solidFill>
                </a:rPr>
                <a:t> then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b="1" dirty="0">
                  <a:solidFill>
                    <a:schemeClr val="bg2"/>
                  </a:solidFill>
                </a:rPr>
                <a:t> </a:t>
              </a:r>
              <a:r>
                <a:rPr lang="en-GB" sz="1400" b="1" dirty="0">
                  <a:solidFill>
                    <a:schemeClr val="accent4"/>
                  </a:solidFill>
                </a:rPr>
                <a:t>or Texture Fill</a:t>
              </a:r>
              <a:r>
                <a:rPr lang="en-GB" sz="1400" dirty="0">
                  <a:solidFill>
                    <a:schemeClr val="bg2"/>
                  </a:solidFill>
                </a:rPr>
                <a:t> and choose the image from your computer.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30BCB7-DA81-4279-A812-F73633617EA7}"/>
                </a:ext>
              </a:extLst>
            </p:cNvPr>
            <p:cNvSpPr txBox="1"/>
            <p:nvPr/>
          </p:nvSpPr>
          <p:spPr>
            <a:xfrm>
              <a:off x="838199" y="316009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Click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dirty="0">
                  <a:solidFill>
                    <a:schemeClr val="bg2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16C304-9F53-418B-B677-41EF82368175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ECC761-6093-4C21-873A-C1E5824D33C4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042DF63-5F4E-412D-A0FF-44C4C11DB302}"/>
              </a:ext>
            </a:extLst>
          </p:cNvPr>
          <p:cNvSpPr txBox="1"/>
          <p:nvPr userDrawn="1"/>
        </p:nvSpPr>
        <p:spPr>
          <a:xfrm>
            <a:off x="6179343" y="6380163"/>
            <a:ext cx="2514600" cy="228600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pPr algn="r"/>
            <a:r>
              <a:rPr lang="en-GB" sz="2000" b="1" dirty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#MORETHANYOUTHINK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CD300CB4-6F58-4D3C-8B23-450BC13657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3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1 Column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F945-6F89-4A76-8074-F78D3220F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2060312"/>
            <a:ext cx="4343401" cy="686063"/>
          </a:xfrm>
          <a:solidFill>
            <a:schemeClr val="accent1"/>
          </a:solidFill>
        </p:spPr>
        <p:txBody>
          <a:bodyPr rIns="432000"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84951-276D-4407-8746-38D6E5739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81" y="662833"/>
            <a:ext cx="2547625" cy="96200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E7C0D6-8B3B-4C32-9B12-3B27B03576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977357"/>
            <a:ext cx="3657600" cy="451486"/>
          </a:xfrm>
          <a:solidFill>
            <a:schemeClr val="accent3"/>
          </a:solidFill>
        </p:spPr>
        <p:txBody>
          <a:bodyPr lIns="442800" tIns="90000" rIns="432000" bIns="82800" anchor="t"/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 marL="88900" indent="0">
              <a:buNone/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1D45B3C-0F90-4B00-BE1D-56AEB88479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661171"/>
            <a:ext cx="3657600" cy="456803"/>
          </a:xfrm>
          <a:solidFill>
            <a:schemeClr val="accent3"/>
          </a:solidFill>
        </p:spPr>
        <p:txBody>
          <a:bodyPr lIns="442800" tIns="90000" rIns="432000" bIns="82800" anchor="t"/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 marL="88900" indent="0">
              <a:buNone/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03B560C-A724-4BBC-A74C-B17DE17454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347367"/>
            <a:ext cx="3657600" cy="456407"/>
          </a:xfrm>
          <a:solidFill>
            <a:schemeClr val="accent3"/>
          </a:solidFill>
        </p:spPr>
        <p:txBody>
          <a:bodyPr lIns="442800" tIns="90000" rIns="432000" bIns="82800" anchor="t"/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 marL="88900" indent="0">
              <a:buNone/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3587D90-9191-4218-9029-BF2A07DEC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035945"/>
            <a:ext cx="3657600" cy="455218"/>
          </a:xfrm>
          <a:solidFill>
            <a:schemeClr val="accent3"/>
          </a:solidFill>
        </p:spPr>
        <p:txBody>
          <a:bodyPr lIns="442800" tIns="90000" rIns="432000" bIns="82800" anchor="t"/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 marL="88900" indent="0">
              <a:buNone/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CBAB612-B7B0-4F7C-908F-B3CAA6C64D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719760"/>
            <a:ext cx="3657600" cy="451644"/>
          </a:xfrm>
          <a:solidFill>
            <a:schemeClr val="accent3"/>
          </a:solidFill>
        </p:spPr>
        <p:txBody>
          <a:bodyPr lIns="442800" tIns="90000" rIns="432000" bIns="82800" anchor="t"/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 marL="88900" indent="0">
              <a:buNone/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D63246-A2C0-4677-BEE3-C7FB10CE979D}"/>
              </a:ext>
            </a:extLst>
          </p:cNvPr>
          <p:cNvGrpSpPr/>
          <p:nvPr userDrawn="1"/>
        </p:nvGrpSpPr>
        <p:grpSpPr>
          <a:xfrm>
            <a:off x="-3756097" y="0"/>
            <a:ext cx="3507558" cy="3660775"/>
            <a:chOff x="838199" y="1150070"/>
            <a:chExt cx="3507558" cy="3660775"/>
          </a:xfrm>
          <a:solidFill>
            <a:schemeClr val="tx1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25683F-9230-4CBB-B2B5-65CD68181833}"/>
                </a:ext>
              </a:extLst>
            </p:cNvPr>
            <p:cNvSpPr/>
            <p:nvPr/>
          </p:nvSpPr>
          <p:spPr>
            <a:xfrm>
              <a:off x="838200" y="1150070"/>
              <a:ext cx="3507557" cy="36607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EB9B53-3586-49AD-A0D9-6D8D0B709499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5C5601-ACA4-46B7-B6D5-CFFC4BBE85E4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31B6B6-9B7B-4B58-BE52-B7F42A8B1093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4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4"/>
                  </a:solidFill>
                </a:rPr>
                <a:t>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1E02D8-48E7-46C9-A6AB-53C9F0F48D32}"/>
                </a:ext>
              </a:extLst>
            </p:cNvPr>
            <p:cNvSpPr txBox="1"/>
            <p:nvPr/>
          </p:nvSpPr>
          <p:spPr>
            <a:xfrm>
              <a:off x="838199" y="2403174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</a:t>
              </a:r>
              <a:r>
                <a:rPr lang="en-GB" sz="1400" b="1" dirty="0">
                  <a:solidFill>
                    <a:schemeClr val="accent4"/>
                  </a:solidFill>
                </a:rPr>
                <a:t>Fill</a:t>
              </a:r>
              <a:r>
                <a:rPr lang="en-GB" sz="1400" dirty="0">
                  <a:solidFill>
                    <a:schemeClr val="bg2"/>
                  </a:solidFill>
                </a:rPr>
                <a:t> then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b="1" dirty="0">
                  <a:solidFill>
                    <a:schemeClr val="bg2"/>
                  </a:solidFill>
                </a:rPr>
                <a:t> </a:t>
              </a:r>
              <a:r>
                <a:rPr lang="en-GB" sz="1400" b="1" dirty="0">
                  <a:solidFill>
                    <a:schemeClr val="accent4"/>
                  </a:solidFill>
                </a:rPr>
                <a:t>or Texture Fill</a:t>
              </a:r>
              <a:r>
                <a:rPr lang="en-GB" sz="1400" dirty="0">
                  <a:solidFill>
                    <a:schemeClr val="bg2"/>
                  </a:solidFill>
                </a:rPr>
                <a:t> and choose the image from your computer.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594238-F45C-4547-A7A7-128DDE3B4104}"/>
                </a:ext>
              </a:extLst>
            </p:cNvPr>
            <p:cNvSpPr txBox="1"/>
            <p:nvPr/>
          </p:nvSpPr>
          <p:spPr>
            <a:xfrm>
              <a:off x="838199" y="316009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Click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dirty="0">
                  <a:solidFill>
                    <a:schemeClr val="bg2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B29561-E3D4-44FE-9723-FBAFB9B59316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55C902-E60A-474E-BFD3-4E89462628B8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0E1D3-C349-4645-8982-073C087754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7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2 Column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F945-6F89-4A76-8074-F78D3220F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2060312"/>
            <a:ext cx="4343401" cy="686063"/>
          </a:xfrm>
          <a:solidFill>
            <a:schemeClr val="accent1"/>
          </a:solidFill>
        </p:spPr>
        <p:txBody>
          <a:bodyPr rIns="432000"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84951-276D-4407-8746-38D6E5739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81" y="662833"/>
            <a:ext cx="2547625" cy="96200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E7C0D6-8B3B-4C32-9B12-3B27B03576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977357"/>
            <a:ext cx="3657600" cy="451644"/>
          </a:xfrm>
          <a:solidFill>
            <a:schemeClr val="accent3"/>
          </a:solidFill>
        </p:spPr>
        <p:txBody>
          <a:bodyPr lIns="442800" tIns="90000" rIns="432000" bIns="82800" anchor="t"/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 marL="88900" indent="0">
              <a:buNone/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1D45B3C-0F90-4B00-BE1D-56AEB88479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661171"/>
            <a:ext cx="3657600" cy="456803"/>
          </a:xfrm>
          <a:solidFill>
            <a:schemeClr val="accent3"/>
          </a:solidFill>
        </p:spPr>
        <p:txBody>
          <a:bodyPr lIns="442800" tIns="90000" rIns="432000" bIns="82800" anchor="t"/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 marL="88900" indent="0">
              <a:buNone/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03B560C-A724-4BBC-A74C-B17DE17454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347367"/>
            <a:ext cx="3657600" cy="456407"/>
          </a:xfrm>
          <a:solidFill>
            <a:schemeClr val="accent3"/>
          </a:solidFill>
        </p:spPr>
        <p:txBody>
          <a:bodyPr lIns="442800" tIns="90000" rIns="432000" bIns="82800" anchor="t"/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 marL="88900" indent="0">
              <a:buNone/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3587D90-9191-4218-9029-BF2A07DEC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035945"/>
            <a:ext cx="3657600" cy="455218"/>
          </a:xfrm>
          <a:solidFill>
            <a:schemeClr val="accent3"/>
          </a:solidFill>
        </p:spPr>
        <p:txBody>
          <a:bodyPr lIns="442800" tIns="90000" rIns="432000" bIns="82800" anchor="t"/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 marL="88900" indent="0">
              <a:buNone/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CBAB612-B7B0-4F7C-908F-B3CAA6C64D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719760"/>
            <a:ext cx="3657600" cy="451644"/>
          </a:xfrm>
          <a:solidFill>
            <a:schemeClr val="accent3"/>
          </a:solidFill>
        </p:spPr>
        <p:txBody>
          <a:bodyPr lIns="442800" tIns="90000" rIns="432000" bIns="82800" anchor="t"/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 marL="88900" indent="0">
              <a:buNone/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9C4FC89-3956-4AEC-9817-CA5E3289F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2977357"/>
            <a:ext cx="3657600" cy="451644"/>
          </a:xfrm>
          <a:solidFill>
            <a:schemeClr val="accent3"/>
          </a:solidFill>
        </p:spPr>
        <p:txBody>
          <a:bodyPr lIns="442800" tIns="90000" rIns="432000" bIns="82800" anchor="t"/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 marL="88900" indent="0">
              <a:buNone/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DFAD49B-DB6E-44D0-B37F-38B1F027D4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0" y="3661171"/>
            <a:ext cx="3657600" cy="456803"/>
          </a:xfrm>
          <a:solidFill>
            <a:schemeClr val="accent3"/>
          </a:solidFill>
        </p:spPr>
        <p:txBody>
          <a:bodyPr lIns="442800" tIns="90000" rIns="432000" bIns="82800" anchor="t"/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 marL="88900" indent="0">
              <a:buNone/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FC183B8-E070-4869-9EB7-D16B3471C1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9200" y="4347367"/>
            <a:ext cx="3657600" cy="456407"/>
          </a:xfrm>
          <a:solidFill>
            <a:schemeClr val="accent3"/>
          </a:solidFill>
        </p:spPr>
        <p:txBody>
          <a:bodyPr lIns="442800" tIns="90000" rIns="432000" bIns="82800" anchor="t"/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 marL="88900" indent="0">
              <a:buNone/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68429F6-7072-49EC-A2FC-2391028D20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00" y="5035945"/>
            <a:ext cx="3657600" cy="455218"/>
          </a:xfrm>
          <a:solidFill>
            <a:schemeClr val="accent3"/>
          </a:solidFill>
        </p:spPr>
        <p:txBody>
          <a:bodyPr lIns="442800" tIns="90000" rIns="432000" bIns="82800" anchor="t"/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 marL="88900" indent="0">
              <a:buNone/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636879A-3FA9-479B-80B6-FAA80E340C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9200" y="5719760"/>
            <a:ext cx="3657600" cy="451644"/>
          </a:xfrm>
          <a:solidFill>
            <a:schemeClr val="accent3"/>
          </a:solidFill>
        </p:spPr>
        <p:txBody>
          <a:bodyPr lIns="442800" tIns="90000" rIns="432000" bIns="82800" anchor="t"/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 marL="88900" indent="0">
              <a:buNone/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76F7EB-5BB7-4398-9160-7DF9E020A4BE}"/>
              </a:ext>
            </a:extLst>
          </p:cNvPr>
          <p:cNvGrpSpPr/>
          <p:nvPr userDrawn="1"/>
        </p:nvGrpSpPr>
        <p:grpSpPr>
          <a:xfrm>
            <a:off x="-3756097" y="0"/>
            <a:ext cx="3507558" cy="3660775"/>
            <a:chOff x="838199" y="1150070"/>
            <a:chExt cx="3507558" cy="3660775"/>
          </a:xfrm>
          <a:solidFill>
            <a:schemeClr val="tx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D5F490A-3F49-4345-86C5-DBEB0A72B638}"/>
                </a:ext>
              </a:extLst>
            </p:cNvPr>
            <p:cNvSpPr/>
            <p:nvPr/>
          </p:nvSpPr>
          <p:spPr>
            <a:xfrm>
              <a:off x="838200" y="1150070"/>
              <a:ext cx="3507557" cy="36607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70C1BB-4A5F-4CFF-9638-22A69CC53352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86413C-4F1C-44B6-8F13-881B504B7E39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DA96E6-0B73-4B37-A166-DF185D8EF477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4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4"/>
                  </a:solidFill>
                </a:rPr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900EA8-6E22-4764-A26B-866BFE7A21E4}"/>
                </a:ext>
              </a:extLst>
            </p:cNvPr>
            <p:cNvSpPr txBox="1"/>
            <p:nvPr/>
          </p:nvSpPr>
          <p:spPr>
            <a:xfrm>
              <a:off x="838199" y="2403174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</a:t>
              </a:r>
              <a:r>
                <a:rPr lang="en-GB" sz="1400" b="1" dirty="0">
                  <a:solidFill>
                    <a:schemeClr val="accent4"/>
                  </a:solidFill>
                </a:rPr>
                <a:t>Fill</a:t>
              </a:r>
              <a:r>
                <a:rPr lang="en-GB" sz="1400" dirty="0">
                  <a:solidFill>
                    <a:schemeClr val="bg2"/>
                  </a:solidFill>
                </a:rPr>
                <a:t> then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b="1" dirty="0">
                  <a:solidFill>
                    <a:schemeClr val="bg2"/>
                  </a:solidFill>
                </a:rPr>
                <a:t> </a:t>
              </a:r>
              <a:r>
                <a:rPr lang="en-GB" sz="1400" b="1" dirty="0">
                  <a:solidFill>
                    <a:schemeClr val="accent4"/>
                  </a:solidFill>
                </a:rPr>
                <a:t>or Texture Fill</a:t>
              </a:r>
              <a:r>
                <a:rPr lang="en-GB" sz="1400" dirty="0">
                  <a:solidFill>
                    <a:schemeClr val="bg2"/>
                  </a:solidFill>
                </a:rPr>
                <a:t> and choose the image from your computer.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4CF09D-BB92-4A77-AB2C-57E002D9CCE0}"/>
                </a:ext>
              </a:extLst>
            </p:cNvPr>
            <p:cNvSpPr txBox="1"/>
            <p:nvPr/>
          </p:nvSpPr>
          <p:spPr>
            <a:xfrm>
              <a:off x="838199" y="316009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Click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dirty="0">
                  <a:solidFill>
                    <a:schemeClr val="bg2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82D4E0-E73A-4055-80F2-71362A2E2E46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C6D251-AA36-449C-9DB5-A63FEF61D217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9" name="Footer Placeholder 7">
            <a:extLst>
              <a:ext uri="{FF2B5EF4-FFF2-40B4-BE49-F238E27FC236}">
                <a16:creationId xmlns:a16="http://schemas.microsoft.com/office/drawing/2014/main" id="{0C932311-C2D6-44FB-BD45-45B275816DE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3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31ED-0730-4234-83BE-3F0339E00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375"/>
            <a:ext cx="5257800" cy="914399"/>
          </a:xfrm>
          <a:solidFill>
            <a:schemeClr val="accent5"/>
          </a:solidFill>
        </p:spPr>
        <p:txBody>
          <a:bodyPr wrap="none" tIns="151200" rIns="432000" bIns="151200"/>
          <a:lstStyle>
            <a:lvl1pPr>
              <a:defRPr sz="4400"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2A2AF1-89DB-4180-B3A9-5E62C050D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6781" y="3660775"/>
            <a:ext cx="3209982" cy="455994"/>
          </a:xfrm>
          <a:solidFill>
            <a:schemeClr val="accent3"/>
          </a:solidFill>
        </p:spPr>
        <p:txBody>
          <a:bodyPr wrap="none" lIns="252000" tIns="72000" rIns="252000" bIns="504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F15B75-9BBA-42A3-9EEC-EB2F5B27C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81" y="662833"/>
            <a:ext cx="2547625" cy="9620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F29355-F8FC-4C76-B688-9130730DCE8B}"/>
              </a:ext>
            </a:extLst>
          </p:cNvPr>
          <p:cNvGrpSpPr/>
          <p:nvPr userDrawn="1"/>
        </p:nvGrpSpPr>
        <p:grpSpPr>
          <a:xfrm>
            <a:off x="-3756097" y="0"/>
            <a:ext cx="3507558" cy="3660775"/>
            <a:chOff x="838199" y="1150070"/>
            <a:chExt cx="3507558" cy="3660775"/>
          </a:xfrm>
          <a:solidFill>
            <a:schemeClr val="tx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F0CE0E-C034-4B84-AC1B-471FA0FDDC1F}"/>
                </a:ext>
              </a:extLst>
            </p:cNvPr>
            <p:cNvSpPr/>
            <p:nvPr/>
          </p:nvSpPr>
          <p:spPr>
            <a:xfrm>
              <a:off x="838200" y="1150070"/>
              <a:ext cx="3507557" cy="36607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3D13E8-ACAF-41E9-B258-7762E79B7473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BB7718-47B3-478E-AFE7-FACFD1DB0B66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79ACC1-6A1A-4B22-9CEB-AE8698FC15D8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4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4"/>
                  </a:solidFill>
                </a:rPr>
                <a:t>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198AAC-9C22-4B8D-ABF4-8B5D06F50B6D}"/>
                </a:ext>
              </a:extLst>
            </p:cNvPr>
            <p:cNvSpPr txBox="1"/>
            <p:nvPr/>
          </p:nvSpPr>
          <p:spPr>
            <a:xfrm>
              <a:off x="838199" y="2403174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</a:t>
              </a:r>
              <a:r>
                <a:rPr lang="en-GB" sz="1400" b="1" dirty="0">
                  <a:solidFill>
                    <a:schemeClr val="accent4"/>
                  </a:solidFill>
                </a:rPr>
                <a:t>Fill</a:t>
              </a:r>
              <a:r>
                <a:rPr lang="en-GB" sz="1400" dirty="0">
                  <a:solidFill>
                    <a:schemeClr val="bg2"/>
                  </a:solidFill>
                </a:rPr>
                <a:t> then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b="1" dirty="0">
                  <a:solidFill>
                    <a:schemeClr val="bg2"/>
                  </a:solidFill>
                </a:rPr>
                <a:t> </a:t>
              </a:r>
              <a:r>
                <a:rPr lang="en-GB" sz="1400" b="1" dirty="0">
                  <a:solidFill>
                    <a:schemeClr val="accent4"/>
                  </a:solidFill>
                </a:rPr>
                <a:t>or Texture Fill</a:t>
              </a:r>
              <a:r>
                <a:rPr lang="en-GB" sz="1400" dirty="0">
                  <a:solidFill>
                    <a:schemeClr val="bg2"/>
                  </a:solidFill>
                </a:rPr>
                <a:t> and choose the image from your computer.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8B765E-D1B9-4C25-B26A-397A4ECEB241}"/>
                </a:ext>
              </a:extLst>
            </p:cNvPr>
            <p:cNvSpPr txBox="1"/>
            <p:nvPr/>
          </p:nvSpPr>
          <p:spPr>
            <a:xfrm>
              <a:off x="838199" y="316009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Click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dirty="0">
                  <a:solidFill>
                    <a:schemeClr val="bg2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7DD64E-4037-4A37-9062-1534D3B53831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94E4DD-A193-4292-B5A1-B50789F0A54D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9890B82-62A7-4EBD-A018-27E9243C6A8A}"/>
              </a:ext>
            </a:extLst>
          </p:cNvPr>
          <p:cNvSpPr txBox="1"/>
          <p:nvPr userDrawn="1"/>
        </p:nvSpPr>
        <p:spPr>
          <a:xfrm>
            <a:off x="6179343" y="6380163"/>
            <a:ext cx="2514600" cy="228600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pPr algn="r"/>
            <a:r>
              <a:rPr lang="en-GB" sz="2000" b="1" dirty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#MORETHANYOUTHINK</a:t>
            </a:r>
          </a:p>
        </p:txBody>
      </p:sp>
      <p:sp>
        <p:nvSpPr>
          <p:cNvPr id="24" name="Footer Placeholder 7">
            <a:extLst>
              <a:ext uri="{FF2B5EF4-FFF2-40B4-BE49-F238E27FC236}">
                <a16:creationId xmlns:a16="http://schemas.microsoft.com/office/drawing/2014/main" id="{DDB3DF1D-855B-402A-81E7-BCBF902240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7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9AA509-88B1-4A16-88C9-10F953552A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294692"/>
            <a:ext cx="5715000" cy="1360566"/>
          </a:xfrm>
          <a:solidFill>
            <a:schemeClr val="accent5"/>
          </a:solidFill>
        </p:spPr>
        <p:txBody>
          <a:bodyPr wrap="none" lIns="36000" tIns="68400" rIns="36000" bIns="72000" anchor="ctr"/>
          <a:lstStyle>
            <a:lvl1pPr algn="ctr">
              <a:defRPr sz="8800" b="1" cap="all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7200" b="1" cap="all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Enter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48C9C2F-F8D8-4ECE-BF87-7F86C04C2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0" y="2976317"/>
            <a:ext cx="1369217" cy="683119"/>
          </a:xfrm>
          <a:solidFill>
            <a:schemeClr val="accent1"/>
          </a:solidFill>
        </p:spPr>
        <p:txBody>
          <a:bodyPr wrap="none" lIns="36000" tIns="118800" rIns="36000" bIns="118800" anchor="ctr"/>
          <a:lstStyle>
            <a:lvl1pPr algn="ctr">
              <a:defRPr sz="3200" b="1" cap="all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7200" b="1" cap="all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81CAF35-73DA-4764-A301-138E0B8FD6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71800" y="3660775"/>
            <a:ext cx="3886200" cy="912925"/>
          </a:xfrm>
          <a:solidFill>
            <a:schemeClr val="accent2"/>
          </a:solidFill>
        </p:spPr>
        <p:txBody>
          <a:bodyPr wrap="none" lIns="36000" tIns="151200" rIns="36000" bIns="151200" anchor="ctr"/>
          <a:lstStyle>
            <a:lvl1pPr algn="ctr">
              <a:defRPr sz="4400" b="1" cap="all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7200" b="1" cap="all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here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04DE3B-A662-4429-B336-A90DCDEE1F3D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1C552E-4841-4797-91B9-6D5A99BA9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5977731"/>
            <a:ext cx="1221582" cy="6166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9E07EE-9B44-4F9D-9F34-1E58134EA0A5}"/>
              </a:ext>
            </a:extLst>
          </p:cNvPr>
          <p:cNvGrpSpPr/>
          <p:nvPr userDrawn="1"/>
        </p:nvGrpSpPr>
        <p:grpSpPr>
          <a:xfrm>
            <a:off x="-3756097" y="0"/>
            <a:ext cx="3507558" cy="3660775"/>
            <a:chOff x="838199" y="1150070"/>
            <a:chExt cx="3507558" cy="3660775"/>
          </a:xfrm>
          <a:solidFill>
            <a:schemeClr val="tx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4C7B07-93C7-4823-B2A2-32FAD21D1FD9}"/>
                </a:ext>
              </a:extLst>
            </p:cNvPr>
            <p:cNvSpPr/>
            <p:nvPr/>
          </p:nvSpPr>
          <p:spPr>
            <a:xfrm>
              <a:off x="838200" y="1150070"/>
              <a:ext cx="3507557" cy="36607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AB8594-41EA-4E35-9628-B1562CCE4FC5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EB7B98-4819-462E-8F1B-DBD6AA103D55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C277F7-D0CA-4E0A-8863-F072C6FCBD09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4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4"/>
                  </a:solidFill>
                </a:rPr>
                <a:t>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00256E-A896-47AC-91F8-B81CEBA81941}"/>
                </a:ext>
              </a:extLst>
            </p:cNvPr>
            <p:cNvSpPr txBox="1"/>
            <p:nvPr/>
          </p:nvSpPr>
          <p:spPr>
            <a:xfrm>
              <a:off x="838199" y="2403174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</a:t>
              </a:r>
              <a:r>
                <a:rPr lang="en-GB" sz="1400" b="1" dirty="0">
                  <a:solidFill>
                    <a:schemeClr val="accent4"/>
                  </a:solidFill>
                </a:rPr>
                <a:t>Fill</a:t>
              </a:r>
              <a:r>
                <a:rPr lang="en-GB" sz="1400" dirty="0">
                  <a:solidFill>
                    <a:schemeClr val="bg2"/>
                  </a:solidFill>
                </a:rPr>
                <a:t> then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b="1" dirty="0">
                  <a:solidFill>
                    <a:schemeClr val="bg2"/>
                  </a:solidFill>
                </a:rPr>
                <a:t> </a:t>
              </a:r>
              <a:r>
                <a:rPr lang="en-GB" sz="1400" b="1" dirty="0">
                  <a:solidFill>
                    <a:schemeClr val="accent4"/>
                  </a:solidFill>
                </a:rPr>
                <a:t>or Texture Fill</a:t>
              </a:r>
              <a:r>
                <a:rPr lang="en-GB" sz="1400" dirty="0">
                  <a:solidFill>
                    <a:schemeClr val="bg2"/>
                  </a:solidFill>
                </a:rPr>
                <a:t> and choose the image from your computer.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024B21-835C-4E63-B6EF-701E8AC191DC}"/>
                </a:ext>
              </a:extLst>
            </p:cNvPr>
            <p:cNvSpPr txBox="1"/>
            <p:nvPr/>
          </p:nvSpPr>
          <p:spPr>
            <a:xfrm>
              <a:off x="838199" y="316009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Click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dirty="0">
                  <a:solidFill>
                    <a:schemeClr val="bg2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D607AC-14EE-4F98-87DA-468D3162AB30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DCA9C1-24FB-4236-959D-2D1C780345C8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63CCC02A-B5DB-45C0-AC45-B05CDBC695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3">
            <a:extLst>
              <a:ext uri="{FF2B5EF4-FFF2-40B4-BE49-F238E27FC236}">
                <a16:creationId xmlns:a16="http://schemas.microsoft.com/office/drawing/2014/main" id="{77DCFA43-2E11-49F1-ADA1-E5E43284F5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9AA509-88B1-4A16-88C9-10F953552A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29682"/>
            <a:ext cx="2746511" cy="690389"/>
          </a:xfrm>
          <a:solidFill>
            <a:schemeClr val="accent5"/>
          </a:solidFill>
        </p:spPr>
        <p:txBody>
          <a:bodyPr wrap="none" lIns="36000" tIns="122400" rIns="36000" bIns="122400" anchor="ctr"/>
          <a:lstStyle>
            <a:lvl1pPr algn="ctr">
              <a:defRPr sz="3200" b="1" cap="all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7200" b="1" cap="all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Enter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48C9C2F-F8D8-4ECE-BF87-7F86C04C2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517839"/>
            <a:ext cx="5029200" cy="1371472"/>
          </a:xfrm>
          <a:solidFill>
            <a:schemeClr val="accent1"/>
          </a:solidFill>
        </p:spPr>
        <p:txBody>
          <a:bodyPr wrap="none" lIns="36000" tIns="75600" rIns="36000" bIns="75600" anchor="ctr"/>
          <a:lstStyle>
            <a:lvl1pPr algn="ctr">
              <a:defRPr sz="8800" b="1" cap="all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7200" b="1" cap="all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your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81CAF35-73DA-4764-A301-138E0B8FD6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3201280"/>
            <a:ext cx="2743199" cy="690389"/>
          </a:xfrm>
          <a:solidFill>
            <a:schemeClr val="accent3"/>
          </a:solidFill>
        </p:spPr>
        <p:txBody>
          <a:bodyPr wrap="none" lIns="36000" tIns="122400" rIns="36000" bIns="122400" anchor="ctr"/>
          <a:lstStyle>
            <a:lvl1pPr algn="ctr">
              <a:defRPr sz="3200" b="1" cap="all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7200" b="1" cap="all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04DE3B-A662-4429-B336-A90DCDEE1F3D}"/>
              </a:ext>
            </a:extLst>
          </p:cNvPr>
          <p:cNvSpPr/>
          <p:nvPr userDrawn="1"/>
        </p:nvSpPr>
        <p:spPr>
          <a:xfrm>
            <a:off x="7774781" y="5946775"/>
            <a:ext cx="1369218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1C552E-4841-4797-91B9-6D5A99BA9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5977731"/>
            <a:ext cx="1221582" cy="616692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CA23913-067C-4C2D-A25C-13FF9FFA23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600" y="3889202"/>
            <a:ext cx="4572000" cy="914751"/>
          </a:xfrm>
          <a:solidFill>
            <a:schemeClr val="accent5"/>
          </a:solidFill>
        </p:spPr>
        <p:txBody>
          <a:bodyPr wrap="none" lIns="36000" tIns="151200" rIns="36000" bIns="151200" anchor="ctr"/>
          <a:lstStyle>
            <a:lvl1pPr algn="ctr">
              <a:defRPr sz="4400" b="1" cap="all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7200" b="1" cap="all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here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1FBCC4-3C66-4975-8628-179BD209FB84}"/>
              </a:ext>
            </a:extLst>
          </p:cNvPr>
          <p:cNvGrpSpPr/>
          <p:nvPr userDrawn="1"/>
        </p:nvGrpSpPr>
        <p:grpSpPr>
          <a:xfrm>
            <a:off x="-3756097" y="0"/>
            <a:ext cx="3507558" cy="3660775"/>
            <a:chOff x="838199" y="1150070"/>
            <a:chExt cx="3507558" cy="3660775"/>
          </a:xfrm>
          <a:solidFill>
            <a:schemeClr val="tx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412677-7E5C-4018-BC0F-30760070034A}"/>
                </a:ext>
              </a:extLst>
            </p:cNvPr>
            <p:cNvSpPr/>
            <p:nvPr/>
          </p:nvSpPr>
          <p:spPr>
            <a:xfrm>
              <a:off x="838200" y="1150070"/>
              <a:ext cx="3507557" cy="36607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864A89-4BFE-412A-ABDA-2B5011BD36F8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How to insert a </a:t>
              </a:r>
              <a:br>
                <a:rPr lang="en-GB" b="1" cap="all" baseline="0" dirty="0">
                  <a:solidFill>
                    <a:schemeClr val="bg2"/>
                  </a:solidFill>
                  <a:latin typeface="+mj-lt"/>
                </a:rPr>
              </a:br>
              <a:r>
                <a:rPr lang="en-GB" b="1" cap="all" baseline="0" dirty="0">
                  <a:solidFill>
                    <a:schemeClr val="bg2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14885F-BA00-43BB-984C-CC780864EDAC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0423E3-254F-4237-AEBC-31499B50CA81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1. </a:t>
              </a:r>
              <a:r>
                <a:rPr lang="en-GB" sz="1400" dirty="0">
                  <a:solidFill>
                    <a:schemeClr val="bg2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4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4"/>
                  </a:solidFill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87D005-9917-43F4-A2BD-DA4CDB3BCFFA}"/>
                </a:ext>
              </a:extLst>
            </p:cNvPr>
            <p:cNvSpPr txBox="1"/>
            <p:nvPr/>
          </p:nvSpPr>
          <p:spPr>
            <a:xfrm>
              <a:off x="838199" y="2403174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2. </a:t>
              </a:r>
              <a:r>
                <a:rPr lang="en-GB" sz="1400" dirty="0">
                  <a:solidFill>
                    <a:schemeClr val="bg2"/>
                  </a:solidFill>
                </a:rPr>
                <a:t>Click on </a:t>
              </a:r>
              <a:r>
                <a:rPr lang="en-GB" sz="1400" b="1" dirty="0">
                  <a:solidFill>
                    <a:schemeClr val="accent4"/>
                  </a:solidFill>
                </a:rPr>
                <a:t>Fill</a:t>
              </a:r>
              <a:r>
                <a:rPr lang="en-GB" sz="1400" dirty="0">
                  <a:solidFill>
                    <a:schemeClr val="bg2"/>
                  </a:solidFill>
                </a:rPr>
                <a:t> then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b="1" dirty="0">
                  <a:solidFill>
                    <a:schemeClr val="bg2"/>
                  </a:solidFill>
                </a:rPr>
                <a:t> </a:t>
              </a:r>
              <a:r>
                <a:rPr lang="en-GB" sz="1400" b="1" dirty="0">
                  <a:solidFill>
                    <a:schemeClr val="accent4"/>
                  </a:solidFill>
                </a:rPr>
                <a:t>or Texture Fill</a:t>
              </a:r>
              <a:r>
                <a:rPr lang="en-GB" sz="1400" dirty="0">
                  <a:solidFill>
                    <a:schemeClr val="bg2"/>
                  </a:solidFill>
                </a:rPr>
                <a:t> and choose the image from your computer.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610E66-7443-46DF-A691-1BCD04DF924C}"/>
                </a:ext>
              </a:extLst>
            </p:cNvPr>
            <p:cNvSpPr txBox="1"/>
            <p:nvPr/>
          </p:nvSpPr>
          <p:spPr>
            <a:xfrm>
              <a:off x="838199" y="316009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3. </a:t>
              </a:r>
              <a:r>
                <a:rPr lang="en-GB" sz="1400" dirty="0">
                  <a:solidFill>
                    <a:schemeClr val="bg2"/>
                  </a:solidFill>
                </a:rPr>
                <a:t>Click </a:t>
              </a:r>
              <a:r>
                <a:rPr lang="en-GB" sz="1400" b="1" dirty="0">
                  <a:solidFill>
                    <a:schemeClr val="accent4"/>
                  </a:solidFill>
                </a:rPr>
                <a:t>Picture</a:t>
              </a:r>
              <a:r>
                <a:rPr lang="en-GB" sz="1400" dirty="0">
                  <a:solidFill>
                    <a:schemeClr val="bg2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F976A8-90A7-43C1-99DE-9B4D6B6B52B1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4.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Colour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Saturation, Tone, and Colour.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2DC8B2-0012-4115-B0E1-C29F99E6E56E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/>
                  </a:solidFill>
                </a:rPr>
                <a:t>5. </a:t>
              </a:r>
              <a:r>
                <a:rPr lang="en-GB" sz="1400" dirty="0">
                  <a:solidFill>
                    <a:schemeClr val="bg2"/>
                  </a:solidFill>
                </a:rPr>
                <a:t>Choose </a:t>
              </a:r>
              <a:r>
                <a:rPr lang="en-GB" sz="1400" b="1" dirty="0">
                  <a:solidFill>
                    <a:schemeClr val="accent4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4"/>
                  </a:solidFill>
                </a:rPr>
                <a:t> </a:t>
              </a:r>
              <a:r>
                <a:rPr lang="en-GB" sz="1400" dirty="0">
                  <a:solidFill>
                    <a:schemeClr val="bg2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4" name="Footer Placeholder 7">
            <a:extLst>
              <a:ext uri="{FF2B5EF4-FFF2-40B4-BE49-F238E27FC236}">
                <a16:creationId xmlns:a16="http://schemas.microsoft.com/office/drawing/2014/main" id="{F3090597-1022-4399-B5F0-3D9C3D2614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1" y="6406356"/>
            <a:ext cx="3657599" cy="2264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23">
            <a:extLst>
              <a:ext uri="{FF2B5EF4-FFF2-40B4-BE49-F238E27FC236}">
                <a16:creationId xmlns:a16="http://schemas.microsoft.com/office/drawing/2014/main" id="{AEB52D43-5104-4A09-B680-CB6518A51E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56807" y="6406356"/>
            <a:ext cx="685801" cy="226434"/>
          </a:xfrm>
        </p:spPr>
        <p:txBody>
          <a:bodyPr rIns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3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12A7-1F67-4455-8AB5-D94E1A09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56"/>
            <a:ext cx="6870481" cy="68606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432000" tIns="118800" rIns="91440" bIns="10800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06E80-246D-4E45-A48E-309631757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8" y="1831973"/>
            <a:ext cx="8229601" cy="1480405"/>
          </a:xfrm>
          <a:prstGeom prst="rect">
            <a:avLst/>
          </a:prstGeom>
        </p:spPr>
        <p:txBody>
          <a:bodyPr vert="horz" wrap="square" lIns="0" tIns="45720" rIns="7200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AB15F-6ABF-44A3-B12B-20D4AD3C6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43399" y="6406356"/>
            <a:ext cx="1600201" cy="226434"/>
          </a:xfrm>
          <a:prstGeom prst="rect">
            <a:avLst/>
          </a:prstGeom>
        </p:spPr>
        <p:txBody>
          <a:bodyPr vert="horz" wrap="square" lIns="91440" tIns="50400" rIns="91440" bIns="50400" rtlCol="0" anchor="ctr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0D36C-2BD9-4D59-9FD5-F9772891A7C0}" type="datetimeFigureOut">
              <a:rPr lang="en-GB" smtClean="0"/>
              <a:pPr/>
              <a:t>30/05/2019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2F65D-2246-40CA-9797-773D0C647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1" y="6406356"/>
            <a:ext cx="2743199" cy="226434"/>
          </a:xfrm>
          <a:prstGeom prst="rect">
            <a:avLst/>
          </a:prstGeom>
        </p:spPr>
        <p:txBody>
          <a:bodyPr vert="horz" wrap="square" lIns="0" tIns="50400" rIns="91440" bIns="50400" rtlCol="0" anchor="ctr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4F409-085B-4A24-BD3D-D31E0A867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8999" y="6406356"/>
            <a:ext cx="685801" cy="226434"/>
          </a:xfrm>
          <a:prstGeom prst="rect">
            <a:avLst/>
          </a:prstGeom>
        </p:spPr>
        <p:txBody>
          <a:bodyPr vert="horz" wrap="square" lIns="91440" tIns="50400" rIns="91440" bIns="50400" rtlCol="0" anchor="ctr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54AF0-1585-4B1D-A918-7EE2ADAC63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4152F-EBB9-4158-94D7-21F9423636C5}"/>
              </a:ext>
            </a:extLst>
          </p:cNvPr>
          <p:cNvSpPr txBox="1"/>
          <p:nvPr userDrawn="1"/>
        </p:nvSpPr>
        <p:spPr>
          <a:xfrm>
            <a:off x="6179343" y="6380163"/>
            <a:ext cx="2514600" cy="228600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pPr algn="r"/>
            <a:r>
              <a:rPr lang="en-GB" sz="2000" b="1" dirty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#MORETHANYOUTHINK</a:t>
            </a:r>
          </a:p>
        </p:txBody>
      </p:sp>
    </p:spTree>
    <p:extLst>
      <p:ext uri="{BB962C8B-B14F-4D97-AF65-F5344CB8AC3E}">
        <p14:creationId xmlns:p14="http://schemas.microsoft.com/office/powerpoint/2010/main" val="369814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0" r:id="rId5"/>
    <p:sldLayoutId id="2147483660" r:id="rId6"/>
    <p:sldLayoutId id="2147483661" r:id="rId7"/>
    <p:sldLayoutId id="2147483655" r:id="rId8"/>
    <p:sldLayoutId id="2147483662" r:id="rId9"/>
    <p:sldLayoutId id="2147483656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4" r:id="rId16"/>
    <p:sldLayoutId id="2147483668" r:id="rId17"/>
    <p:sldLayoutId id="2147483653" r:id="rId18"/>
    <p:sldLayoutId id="2147483669" r:id="rId19"/>
    <p:sldLayoutId id="2147483670" r:id="rId20"/>
    <p:sldLayoutId id="2147483652" r:id="rId21"/>
    <p:sldLayoutId id="2147483673" r:id="rId22"/>
    <p:sldLayoutId id="2147483671" r:id="rId23"/>
    <p:sldLayoutId id="2147483674" r:id="rId24"/>
    <p:sldLayoutId id="2147483675" r:id="rId25"/>
    <p:sldLayoutId id="2147483678" r:id="rId26"/>
    <p:sldLayoutId id="2147483680" r:id="rId27"/>
    <p:sldLayoutId id="2147483681" r:id="rId28"/>
    <p:sldLayoutId id="2147483676" r:id="rId29"/>
    <p:sldLayoutId id="2147483672" r:id="rId30"/>
  </p:sldLayoutIdLst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None/>
        <a:defRPr sz="33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88900" indent="-889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79388" indent="-904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269875" indent="-904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360363" indent="-904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306" userDrawn="1">
          <p15:clr>
            <a:srgbClr val="F26B43"/>
          </p15:clr>
        </p15:guide>
        <p15:guide id="4" orient="horz" pos="2450" userDrawn="1">
          <p15:clr>
            <a:srgbClr val="F26B43"/>
          </p15:clr>
        </p15:guide>
        <p15:guide id="5" orient="horz" pos="2594" userDrawn="1">
          <p15:clr>
            <a:srgbClr val="F26B43"/>
          </p15:clr>
        </p15:guide>
        <p15:guide id="6" orient="horz" pos="2738" userDrawn="1">
          <p15:clr>
            <a:srgbClr val="F26B43"/>
          </p15:clr>
        </p15:guide>
        <p15:guide id="7" orient="horz" pos="2883" userDrawn="1">
          <p15:clr>
            <a:srgbClr val="F26B43"/>
          </p15:clr>
        </p15:guide>
        <p15:guide id="8" orient="horz" pos="3026" userDrawn="1">
          <p15:clr>
            <a:srgbClr val="F26B43"/>
          </p15:clr>
        </p15:guide>
        <p15:guide id="9" orient="horz" pos="3171" userDrawn="1">
          <p15:clr>
            <a:srgbClr val="F26B43"/>
          </p15:clr>
        </p15:guide>
        <p15:guide id="10" orient="horz" pos="3314" userDrawn="1">
          <p15:clr>
            <a:srgbClr val="F26B43"/>
          </p15:clr>
        </p15:guide>
        <p15:guide id="11" orient="horz" pos="3459" userDrawn="1">
          <p15:clr>
            <a:srgbClr val="F26B43"/>
          </p15:clr>
        </p15:guide>
        <p15:guide id="12" orient="horz" pos="3602" userDrawn="1">
          <p15:clr>
            <a:srgbClr val="F26B43"/>
          </p15:clr>
        </p15:guide>
        <p15:guide id="13" orient="horz" pos="3746" userDrawn="1">
          <p15:clr>
            <a:srgbClr val="F26B43"/>
          </p15:clr>
        </p15:guide>
        <p15:guide id="14" orient="horz" pos="3890" userDrawn="1">
          <p15:clr>
            <a:srgbClr val="F26B43"/>
          </p15:clr>
        </p15:guide>
        <p15:guide id="15" orient="horz" pos="4034" userDrawn="1">
          <p15:clr>
            <a:srgbClr val="F26B43"/>
          </p15:clr>
        </p15:guide>
        <p15:guide id="16" orient="horz" pos="4178" userDrawn="1">
          <p15:clr>
            <a:srgbClr val="F26B43"/>
          </p15:clr>
        </p15:guide>
        <p15:guide id="17" orient="horz" pos="2018" userDrawn="1">
          <p15:clr>
            <a:srgbClr val="F26B43"/>
          </p15:clr>
        </p15:guide>
        <p15:guide id="18" orient="horz" pos="146" userDrawn="1">
          <p15:clr>
            <a:srgbClr val="F26B43"/>
          </p15:clr>
        </p15:guide>
        <p15:guide id="19" orient="horz" pos="290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578" userDrawn="1">
          <p15:clr>
            <a:srgbClr val="F26B43"/>
          </p15:clr>
        </p15:guide>
        <p15:guide id="22" orient="horz" pos="722" userDrawn="1">
          <p15:clr>
            <a:srgbClr val="F26B43"/>
          </p15:clr>
        </p15:guide>
        <p15:guide id="23" orient="horz" pos="866" userDrawn="1">
          <p15:clr>
            <a:srgbClr val="F26B43"/>
          </p15:clr>
        </p15:guide>
        <p15:guide id="24" orient="horz" pos="1010" userDrawn="1">
          <p15:clr>
            <a:srgbClr val="F26B43"/>
          </p15:clr>
        </p15:guide>
        <p15:guide id="25" orient="horz" pos="1154" userDrawn="1">
          <p15:clr>
            <a:srgbClr val="F26B43"/>
          </p15:clr>
        </p15:guide>
        <p15:guide id="26" orient="horz" pos="1298" userDrawn="1">
          <p15:clr>
            <a:srgbClr val="F26B43"/>
          </p15:clr>
        </p15:guide>
        <p15:guide id="27" orient="horz" pos="1442" userDrawn="1">
          <p15:clr>
            <a:srgbClr val="F26B43"/>
          </p15:clr>
        </p15:guide>
        <p15:guide id="28" orient="horz" pos="1586" userDrawn="1">
          <p15:clr>
            <a:srgbClr val="F26B43"/>
          </p15:clr>
        </p15:guide>
        <p15:guide id="29" orient="horz" pos="1730" userDrawn="1">
          <p15:clr>
            <a:srgbClr val="F26B43"/>
          </p15:clr>
        </p15:guide>
        <p15:guide id="30" orient="horz" pos="1874" userDrawn="1">
          <p15:clr>
            <a:srgbClr val="F26B43"/>
          </p15:clr>
        </p15:guide>
        <p15:guide id="31" pos="3024" userDrawn="1">
          <p15:clr>
            <a:srgbClr val="F26B43"/>
          </p15:clr>
        </p15:guide>
        <p15:guide id="33" pos="3312" userDrawn="1">
          <p15:clr>
            <a:srgbClr val="F26B43"/>
          </p15:clr>
        </p15:guide>
        <p15:guide id="34" pos="3168" userDrawn="1">
          <p15:clr>
            <a:srgbClr val="F26B43"/>
          </p15:clr>
        </p15:guide>
        <p15:guide id="36" pos="3456" userDrawn="1">
          <p15:clr>
            <a:srgbClr val="F26B43"/>
          </p15:clr>
        </p15:guide>
        <p15:guide id="37" pos="3600" userDrawn="1">
          <p15:clr>
            <a:srgbClr val="F26B43"/>
          </p15:clr>
        </p15:guide>
        <p15:guide id="38" pos="3744" userDrawn="1">
          <p15:clr>
            <a:srgbClr val="F26B43"/>
          </p15:clr>
        </p15:guide>
        <p15:guide id="39" pos="3888" userDrawn="1">
          <p15:clr>
            <a:srgbClr val="F26B43"/>
          </p15:clr>
        </p15:guide>
        <p15:guide id="40" pos="4032" userDrawn="1">
          <p15:clr>
            <a:srgbClr val="F26B43"/>
          </p15:clr>
        </p15:guide>
        <p15:guide id="41" pos="4176" userDrawn="1">
          <p15:clr>
            <a:srgbClr val="F26B43"/>
          </p15:clr>
        </p15:guide>
        <p15:guide id="42" pos="4320" userDrawn="1">
          <p15:clr>
            <a:srgbClr val="F26B43"/>
          </p15:clr>
        </p15:guide>
        <p15:guide id="43" pos="4464" userDrawn="1">
          <p15:clr>
            <a:srgbClr val="F26B43"/>
          </p15:clr>
        </p15:guide>
        <p15:guide id="44" pos="4608" userDrawn="1">
          <p15:clr>
            <a:srgbClr val="F26B43"/>
          </p15:clr>
        </p15:guide>
        <p15:guide id="45" pos="4752" userDrawn="1">
          <p15:clr>
            <a:srgbClr val="F26B43"/>
          </p15:clr>
        </p15:guide>
        <p15:guide id="46" pos="4896" userDrawn="1">
          <p15:clr>
            <a:srgbClr val="F26B43"/>
          </p15:clr>
        </p15:guide>
        <p15:guide id="47" pos="5040" userDrawn="1">
          <p15:clr>
            <a:srgbClr val="F26B43"/>
          </p15:clr>
        </p15:guide>
        <p15:guide id="48" pos="5184" userDrawn="1">
          <p15:clr>
            <a:srgbClr val="F26B43"/>
          </p15:clr>
        </p15:guide>
        <p15:guide id="49" pos="5328" userDrawn="1">
          <p15:clr>
            <a:srgbClr val="F26B43"/>
          </p15:clr>
        </p15:guide>
        <p15:guide id="50" pos="5472" userDrawn="1">
          <p15:clr>
            <a:srgbClr val="F26B43"/>
          </p15:clr>
        </p15:guide>
        <p15:guide id="51" pos="5616" userDrawn="1">
          <p15:clr>
            <a:srgbClr val="F26B43"/>
          </p15:clr>
        </p15:guide>
        <p15:guide id="52" pos="144" userDrawn="1">
          <p15:clr>
            <a:srgbClr val="F26B43"/>
          </p15:clr>
        </p15:guide>
        <p15:guide id="53" pos="288" userDrawn="1">
          <p15:clr>
            <a:srgbClr val="F26B43"/>
          </p15:clr>
        </p15:guide>
        <p15:guide id="54" pos="432" userDrawn="1">
          <p15:clr>
            <a:srgbClr val="F26B43"/>
          </p15:clr>
        </p15:guide>
        <p15:guide id="55" pos="576" userDrawn="1">
          <p15:clr>
            <a:srgbClr val="F26B43"/>
          </p15:clr>
        </p15:guide>
        <p15:guide id="56" pos="720" userDrawn="1">
          <p15:clr>
            <a:srgbClr val="F26B43"/>
          </p15:clr>
        </p15:guide>
        <p15:guide id="57" pos="864" userDrawn="1">
          <p15:clr>
            <a:srgbClr val="F26B43"/>
          </p15:clr>
        </p15:guide>
        <p15:guide id="58" pos="1008" userDrawn="1">
          <p15:clr>
            <a:srgbClr val="F26B43"/>
          </p15:clr>
        </p15:guide>
        <p15:guide id="59" pos="1152" userDrawn="1">
          <p15:clr>
            <a:srgbClr val="F26B43"/>
          </p15:clr>
        </p15:guide>
        <p15:guide id="60" pos="1296" userDrawn="1">
          <p15:clr>
            <a:srgbClr val="F26B43"/>
          </p15:clr>
        </p15:guide>
        <p15:guide id="61" pos="1440" userDrawn="1">
          <p15:clr>
            <a:srgbClr val="F26B43"/>
          </p15:clr>
        </p15:guide>
        <p15:guide id="62" pos="1584" userDrawn="1">
          <p15:clr>
            <a:srgbClr val="F26B43"/>
          </p15:clr>
        </p15:guide>
        <p15:guide id="63" pos="1728" userDrawn="1">
          <p15:clr>
            <a:srgbClr val="F26B43"/>
          </p15:clr>
        </p15:guide>
        <p15:guide id="64" orient="horz" userDrawn="1">
          <p15:clr>
            <a:srgbClr val="F26B43"/>
          </p15:clr>
        </p15:guide>
        <p15:guide id="65" pos="1872" userDrawn="1">
          <p15:clr>
            <a:srgbClr val="F26B43"/>
          </p15:clr>
        </p15:guide>
        <p15:guide id="66" pos="2016" userDrawn="1">
          <p15:clr>
            <a:srgbClr val="F26B43"/>
          </p15:clr>
        </p15:guide>
        <p15:guide id="67" pos="2160" userDrawn="1">
          <p15:clr>
            <a:srgbClr val="F26B43"/>
          </p15:clr>
        </p15:guide>
        <p15:guide id="68" pos="2304" userDrawn="1">
          <p15:clr>
            <a:srgbClr val="F26B43"/>
          </p15:clr>
        </p15:guide>
        <p15:guide id="69" pos="2448" userDrawn="1">
          <p15:clr>
            <a:srgbClr val="F26B43"/>
          </p15:clr>
        </p15:guide>
        <p15:guide id="70" pos="2592" userDrawn="1">
          <p15:clr>
            <a:srgbClr val="F26B43"/>
          </p15:clr>
        </p15:guide>
        <p15:guide id="71" pos="2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sR0Ci98XzLM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EFn6VlI8fHc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m218iUDc9LM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8ECF-D68C-4656-AB77-FE0F033C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60575"/>
            <a:ext cx="5082244" cy="914751"/>
          </a:xfrm>
          <a:solidFill>
            <a:srgbClr val="5FAB46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Outward Bound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0E236-6C59-4B2E-B103-667C8D1D8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781" y="2974975"/>
            <a:ext cx="4843939" cy="788393"/>
          </a:xfrm>
          <a:solidFill>
            <a:srgbClr val="054B70"/>
          </a:solidFill>
        </p:spPr>
        <p:txBody>
          <a:bodyPr/>
          <a:lstStyle/>
          <a:p>
            <a:r>
              <a:rPr lang="en-GB" dirty="0"/>
              <a:t>Helping young people reach new heights since 1941.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F1FFC-5695-48C0-BB59-07D4035B11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5718175"/>
            <a:ext cx="2991974" cy="455994"/>
          </a:xfrm>
        </p:spPr>
        <p:txBody>
          <a:bodyPr/>
          <a:lstStyle/>
          <a:p>
            <a:r>
              <a:rPr lang="en-GB" dirty="0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3413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A person standing on a rock&#10;&#10;Description automatically generated">
            <a:extLst>
              <a:ext uri="{FF2B5EF4-FFF2-40B4-BE49-F238E27FC236}">
                <a16:creationId xmlns:a16="http://schemas.microsoft.com/office/drawing/2014/main" id="{BD3880A9-0887-49C0-863A-4ABE9D67DD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474C9-4ADE-4C5D-87ED-F0A92F1F7F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662" y="4429340"/>
            <a:ext cx="2794347" cy="748551"/>
          </a:xfrm>
          <a:solidFill>
            <a:srgbClr val="BFD730"/>
          </a:solidFill>
        </p:spPr>
        <p:txBody>
          <a:bodyPr lIns="288000" tIns="151200" rIns="288000" bIns="151200"/>
          <a:lstStyle/>
          <a:p>
            <a:r>
              <a:rPr lang="en-GB" dirty="0">
                <a:solidFill>
                  <a:srgbClr val="054B70"/>
                </a:solidFill>
              </a:rPr>
              <a:t>A different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810F9-7C8B-425C-9202-B31309C587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43009" y="4560236"/>
            <a:ext cx="1476568" cy="623211"/>
          </a:xfrm>
          <a:solidFill>
            <a:srgbClr val="D11286"/>
          </a:solidFill>
        </p:spPr>
        <p:txBody>
          <a:bodyPr lIns="216000" tIns="144000" rIns="216000" bIns="144000"/>
          <a:lstStyle/>
          <a:p>
            <a:r>
              <a:rPr lang="en-GB" dirty="0"/>
              <a:t>Kind of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6A318-48AF-4269-89B4-465B6FA530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840" y="5173287"/>
            <a:ext cx="3531151" cy="1094109"/>
          </a:xfrm>
          <a:solidFill>
            <a:srgbClr val="007DA8"/>
          </a:solidFill>
        </p:spPr>
        <p:txBody>
          <a:bodyPr lIns="288000" tIns="144000" rIns="288000" bIns="144000"/>
          <a:lstStyle/>
          <a:p>
            <a:r>
              <a:rPr lang="en-GB" dirty="0"/>
              <a:t>teacher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1911BC-48D9-4AAE-B8EE-A77C3B160E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0600" y="1403926"/>
            <a:ext cx="3886200" cy="3970713"/>
          </a:xfrm>
        </p:spPr>
        <p:txBody>
          <a:bodyPr/>
          <a:lstStyle/>
          <a:p>
            <a:r>
              <a:rPr lang="en-GB" dirty="0"/>
              <a:t>Acclaimed for promoting </a:t>
            </a:r>
            <a:r>
              <a:rPr lang="en-GB" b="1" dirty="0"/>
              <a:t>positivity and confidence,</a:t>
            </a:r>
            <a:r>
              <a:rPr lang="en-GB" dirty="0"/>
              <a:t> Outward Bound invites young people to scale mental mountains. Because emotional well-being is just as important as physical fitness.</a:t>
            </a:r>
          </a:p>
          <a:p>
            <a:endParaRPr lang="en-GB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0EC395-6853-4FCD-8788-95B1961F1B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6E17C4-3BB2-4ECE-A7D0-55336FF1CCF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rgbClr val="DDE1E0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08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0A49DFD4-34CF-4939-B99A-8038ED41DBF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474C9-4ADE-4C5D-87ED-F0A92F1F7F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662" y="4429340"/>
            <a:ext cx="2794347" cy="748551"/>
          </a:xfrm>
          <a:solidFill>
            <a:srgbClr val="BFD730"/>
          </a:solidFill>
        </p:spPr>
        <p:txBody>
          <a:bodyPr lIns="288000" tIns="151200" rIns="288000" bIns="151200"/>
          <a:lstStyle/>
          <a:p>
            <a:r>
              <a:rPr lang="en-GB" dirty="0">
                <a:solidFill>
                  <a:srgbClr val="054B70"/>
                </a:solidFill>
              </a:rPr>
              <a:t>A different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810F9-7C8B-425C-9202-B31309C587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43009" y="4560236"/>
            <a:ext cx="1476568" cy="623211"/>
          </a:xfrm>
          <a:solidFill>
            <a:srgbClr val="D11286"/>
          </a:solidFill>
        </p:spPr>
        <p:txBody>
          <a:bodyPr lIns="216000" tIns="144000" rIns="216000" bIns="144000"/>
          <a:lstStyle/>
          <a:p>
            <a:r>
              <a:rPr lang="en-GB" dirty="0"/>
              <a:t>Kind of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6A318-48AF-4269-89B4-465B6FA530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840" y="5173287"/>
            <a:ext cx="3531151" cy="1094109"/>
          </a:xfrm>
          <a:solidFill>
            <a:srgbClr val="007DA8"/>
          </a:solidFill>
        </p:spPr>
        <p:txBody>
          <a:bodyPr lIns="288000" tIns="144000" rIns="288000" bIns="144000"/>
          <a:lstStyle/>
          <a:p>
            <a:r>
              <a:rPr lang="en-GB" dirty="0"/>
              <a:t>teacher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1911BC-48D9-4AAE-B8EE-A77C3B160E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0600" y="1403926"/>
            <a:ext cx="3886200" cy="3970713"/>
          </a:xfrm>
        </p:spPr>
        <p:txBody>
          <a:bodyPr/>
          <a:lstStyle/>
          <a:p>
            <a:r>
              <a:rPr lang="en-GB" dirty="0"/>
              <a:t>Acclaimed for promoting </a:t>
            </a:r>
            <a:r>
              <a:rPr lang="en-GB" b="1" dirty="0"/>
              <a:t>positivity and confidence,</a:t>
            </a:r>
            <a:r>
              <a:rPr lang="en-GB" dirty="0"/>
              <a:t> Outward Bound invites young people to scale mental mountains. Because emotional well-being is just as important as physical fitness.</a:t>
            </a:r>
          </a:p>
          <a:p>
            <a:r>
              <a:rPr lang="en-GB" dirty="0"/>
              <a:t>Meaning that when participants returns home, they can say they’ve been transformed into someone they </a:t>
            </a:r>
            <a:r>
              <a:rPr lang="en-GB" b="1" dirty="0"/>
              <a:t>never thought possible</a:t>
            </a:r>
            <a:r>
              <a:rPr lang="en-GB" dirty="0"/>
              <a:t>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0EC395-6853-4FCD-8788-95B1961F1B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6E17C4-3BB2-4ECE-A7D0-55336FF1CCF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rgbClr val="BFD730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9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D4B91C-082E-4341-AD3F-454AD3DC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56"/>
            <a:ext cx="3406273" cy="686063"/>
          </a:xfrm>
        </p:spPr>
        <p:txBody>
          <a:bodyPr/>
          <a:lstStyle/>
          <a:p>
            <a:r>
              <a:rPr lang="en-GB" dirty="0"/>
              <a:t>Ryan’s story</a:t>
            </a:r>
          </a:p>
        </p:txBody>
      </p:sp>
      <p:pic>
        <p:nvPicPr>
          <p:cNvPr id="6" name="Online Media 5" title="More Than You Think - Ryan">
            <a:hlinkClick r:id="" action="ppaction://media"/>
            <a:extLst>
              <a:ext uri="{FF2B5EF4-FFF2-40B4-BE49-F238E27FC236}">
                <a16:creationId xmlns:a16="http://schemas.microsoft.com/office/drawing/2014/main" id="{DBDDB507-2D33-40E0-AA00-4DA3F6E531F6}"/>
              </a:ext>
            </a:extLst>
          </p:cNvPr>
          <p:cNvPicPr>
            <a:picLocks noGrp="1" noRot="1" noChangeAspect="1"/>
          </p:cNvPicPr>
          <p:nvPr>
            <p:ph type="media"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775" y="920750"/>
            <a:ext cx="8934450" cy="50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DC5907-02F7-456C-8C5A-78D8B7083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46175"/>
            <a:ext cx="3078480" cy="4114800"/>
          </a:xfrm>
        </p:spPr>
        <p:txBody>
          <a:bodyPr/>
          <a:lstStyle/>
          <a:p>
            <a:r>
              <a:rPr lang="en-GB" dirty="0">
                <a:solidFill>
                  <a:srgbClr val="4A525D"/>
                </a:solidFill>
              </a:rPr>
              <a:t>The skills I’ve learned mean that I can and will spend time in the outdoors, but they also make me a better person in everything I do.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0B9AD-C85C-447C-B7C7-BD74B0B712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5260975"/>
            <a:ext cx="1628740" cy="455630"/>
          </a:xfrm>
        </p:spPr>
        <p:txBody>
          <a:bodyPr/>
          <a:lstStyle/>
          <a:p>
            <a:r>
              <a:rPr lang="en-GB" dirty="0"/>
              <a:t>Jared, 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9F231-F273-48FA-ABB0-53440863D3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62D9F-3C29-4414-9995-95C5DFEC2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0800000">
            <a:off x="2621280" y="5260191"/>
            <a:ext cx="457200" cy="4571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6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FA98EE-A8DD-4BFD-B5CA-EE0B6EEDFD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4620" y="1146175"/>
            <a:ext cx="3919380" cy="4114800"/>
          </a:xfrm>
        </p:spPr>
        <p:txBody>
          <a:bodyPr/>
          <a:lstStyle/>
          <a:p>
            <a:r>
              <a:rPr lang="en-GB" dirty="0"/>
              <a:t>This has given me a new lease of life; it has changed my perception of the world and the way I react to everything.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453C5-73DC-46BB-81DB-63E7B6985D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2240" y="5264133"/>
            <a:ext cx="1639704" cy="455630"/>
          </a:xfrm>
        </p:spPr>
        <p:txBody>
          <a:bodyPr/>
          <a:lstStyle/>
          <a:p>
            <a:r>
              <a:rPr lang="en-GB" dirty="0"/>
              <a:t>Oliver, 16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84DE7-C543-490C-9214-31706D0818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2240" y="690545"/>
            <a:ext cx="457200" cy="4571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BE6A4-796F-463B-AB85-40E28DBE7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0800000">
            <a:off x="8689180" y="5262563"/>
            <a:ext cx="457200" cy="4571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B81D47-800B-49B0-98F6-5828187B54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60574"/>
            <a:ext cx="3505200" cy="3263265"/>
          </a:xfrm>
        </p:spPr>
        <p:txBody>
          <a:bodyPr/>
          <a:lstStyle/>
          <a:p>
            <a:r>
              <a:rPr lang="en-GB" dirty="0">
                <a:solidFill>
                  <a:srgbClr val="4A525D"/>
                </a:solidFill>
              </a:rPr>
              <a:t>It’s difficult to describe all the emotions you go through at Outward Bound. You feel like a new person when you get back to school.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3AEFE-5932-4A81-B959-2A151A7B5B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FF46E-1117-4ADB-84DA-D890222494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0800000">
            <a:off x="3048000" y="5321457"/>
            <a:ext cx="457200" cy="4571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D1A3DB4-F13E-471D-9317-3F79622B20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5321457"/>
            <a:ext cx="1599886" cy="455630"/>
          </a:xfrm>
        </p:spPr>
        <p:txBody>
          <a:bodyPr/>
          <a:lstStyle/>
          <a:p>
            <a:r>
              <a:rPr lang="en-GB" dirty="0"/>
              <a:t>Rose, 15</a:t>
            </a:r>
          </a:p>
        </p:txBody>
      </p:sp>
    </p:spTree>
    <p:extLst>
      <p:ext uri="{BB962C8B-B14F-4D97-AF65-F5344CB8AC3E}">
        <p14:creationId xmlns:p14="http://schemas.microsoft.com/office/powerpoint/2010/main" val="85774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51D0EA12-225C-4B1E-AA74-69FCB0F1AFC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865FB8-9A0C-4858-B416-332D6906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441" y="669799"/>
            <a:ext cx="3886199" cy="940051"/>
          </a:xfrm>
        </p:spPr>
        <p:txBody>
          <a:bodyPr/>
          <a:lstStyle/>
          <a:p>
            <a:r>
              <a:rPr lang="en-GB" dirty="0">
                <a:solidFill>
                  <a:srgbClr val="5FAB46"/>
                </a:solidFill>
              </a:rPr>
              <a:t>AFTER TAKING PART IN OUTWARD BOUND: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DB6DD3-4A80-4E27-8AF2-2D865935D8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A5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83% of young people said they felt more confident about what they could achieve in school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A5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97% said the course had had a positive effect on their personal development, identifying increased confidence and self-esteem as the key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4A5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A525D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rPr>
              <a:t>87% of students said their Outward Bound course has taught them to keep trying when things don’t work out</a:t>
            </a:r>
          </a:p>
          <a:p>
            <a:endParaRPr lang="en-GB" dirty="0">
              <a:solidFill>
                <a:srgbClr val="4A525D"/>
              </a:solidFill>
              <a:latin typeface="Georgia" pitchFamily="18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7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ABB2-63EE-4407-A183-39344AF8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52089"/>
            <a:ext cx="3611970" cy="914751"/>
          </a:xfrm>
          <a:solidFill>
            <a:srgbClr val="007DA8"/>
          </a:solidFill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C0501-1F21-4150-ACCD-BC18FB729F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5718175"/>
            <a:ext cx="2991974" cy="455994"/>
          </a:xfrm>
          <a:solidFill>
            <a:srgbClr val="BFD730"/>
          </a:solidFill>
        </p:spPr>
        <p:txBody>
          <a:bodyPr/>
          <a:lstStyle/>
          <a:p>
            <a:r>
              <a:rPr lang="en-GB" dirty="0">
                <a:solidFill>
                  <a:srgbClr val="054B70"/>
                </a:solidFill>
              </a:rPr>
              <a:t>Presenters name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E07823-E5B9-4AF0-8F81-F849BCEAA2C0}"/>
              </a:ext>
            </a:extLst>
          </p:cNvPr>
          <p:cNvSpPr txBox="1">
            <a:spLocks/>
          </p:cNvSpPr>
          <p:nvPr/>
        </p:nvSpPr>
        <p:spPr>
          <a:xfrm>
            <a:off x="1209039" y="4066840"/>
            <a:ext cx="6898640" cy="788393"/>
          </a:xfrm>
          <a:prstGeom prst="rect">
            <a:avLst/>
          </a:prstGeom>
          <a:solidFill>
            <a:srgbClr val="D11286"/>
          </a:solidFill>
        </p:spPr>
        <p:txBody>
          <a:bodyPr vert="horz" wrap="square" lIns="252000" tIns="72000" rIns="252000" bIns="5040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8900" indent="-88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9388" indent="-904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69875" indent="-904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363" indent="-904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With your help and support, we can change young people’s lives for the better.</a:t>
            </a:r>
          </a:p>
        </p:txBody>
      </p:sp>
    </p:spTree>
    <p:extLst>
      <p:ext uri="{BB962C8B-B14F-4D97-AF65-F5344CB8AC3E}">
        <p14:creationId xmlns:p14="http://schemas.microsoft.com/office/powerpoint/2010/main" val="41293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red fire hydrant sitting on a rock&#10;&#10;Description automatically generated">
            <a:extLst>
              <a:ext uri="{FF2B5EF4-FFF2-40B4-BE49-F238E27FC236}">
                <a16:creationId xmlns:a16="http://schemas.microsoft.com/office/drawing/2014/main" id="{DAD6F4D6-9263-41E8-9D54-85CBC5D73B0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DB11331-7CBF-49DC-975A-43585674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1603376"/>
            <a:ext cx="3692145" cy="455994"/>
          </a:xfrm>
          <a:solidFill>
            <a:srgbClr val="054B70"/>
          </a:solidFill>
        </p:spPr>
        <p:txBody>
          <a:bodyPr/>
          <a:lstStyle/>
          <a:p>
            <a:r>
              <a:rPr lang="en-GB" dirty="0"/>
              <a:t>Why Outward Bound?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474C9-4ADE-4C5D-87ED-F0A92F1F7F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1340" y="550114"/>
            <a:ext cx="2911457" cy="748551"/>
          </a:xfrm>
          <a:solidFill>
            <a:srgbClr val="5FAB46"/>
          </a:solidFill>
        </p:spPr>
        <p:txBody>
          <a:bodyPr lIns="432000" tIns="151200" rIns="432000" bIns="151200"/>
          <a:lstStyle/>
          <a:p>
            <a:r>
              <a:rPr lang="en-GB" dirty="0"/>
              <a:t>More than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810F9-7C8B-425C-9202-B31309C587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281" y="1298665"/>
            <a:ext cx="1275258" cy="623211"/>
          </a:xfrm>
          <a:solidFill>
            <a:srgbClr val="D11286"/>
          </a:solidFill>
        </p:spPr>
        <p:txBody>
          <a:bodyPr lIns="360000" tIns="144000" rIns="360000" bIns="144000"/>
          <a:lstStyle/>
          <a:p>
            <a:r>
              <a:rPr lang="en-GB" dirty="0"/>
              <a:t>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6A318-48AF-4269-89B4-465B6FA530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8539" y="1304638"/>
            <a:ext cx="2591323" cy="1094109"/>
          </a:xfrm>
          <a:solidFill>
            <a:srgbClr val="007DA8"/>
          </a:solidFill>
        </p:spPr>
        <p:txBody>
          <a:bodyPr lIns="360000" tIns="144000" rIns="360000" bIns="144000"/>
          <a:lstStyle/>
          <a:p>
            <a:r>
              <a:rPr lang="en-GB" dirty="0"/>
              <a:t>think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1911BC-48D9-4AAE-B8EE-A77C3B160E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The Outward Bound Trust is an educational charity that helps young people </a:t>
            </a:r>
            <a:r>
              <a:rPr lang="en-GB" b="1" dirty="0"/>
              <a:t>defy limitations </a:t>
            </a:r>
            <a:r>
              <a:rPr lang="en-GB" dirty="0"/>
              <a:t>through learning and adventures in the wild.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0EC395-6853-4FCD-8788-95B1961F1B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6E17C4-3BB2-4ECE-A7D0-55336FF1CCF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rgbClr val="DDE1E0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1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group of people on a rocky hill&#10;&#10;Description automatically generated">
            <a:extLst>
              <a:ext uri="{FF2B5EF4-FFF2-40B4-BE49-F238E27FC236}">
                <a16:creationId xmlns:a16="http://schemas.microsoft.com/office/drawing/2014/main" id="{C6D574DE-777B-4F1D-B1DA-21A6619B444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DB11331-7CBF-49DC-975A-43585674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1603376"/>
            <a:ext cx="3692145" cy="455994"/>
          </a:xfrm>
          <a:solidFill>
            <a:srgbClr val="054B70"/>
          </a:solidFill>
        </p:spPr>
        <p:txBody>
          <a:bodyPr/>
          <a:lstStyle/>
          <a:p>
            <a:r>
              <a:rPr lang="en-GB" dirty="0"/>
              <a:t>Why Outward Bound?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474C9-4ADE-4C5D-87ED-F0A92F1F7F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1340" y="550114"/>
            <a:ext cx="2911457" cy="748551"/>
          </a:xfrm>
          <a:solidFill>
            <a:srgbClr val="5FAB46"/>
          </a:solidFill>
        </p:spPr>
        <p:txBody>
          <a:bodyPr lIns="432000" tIns="151200" rIns="432000" bIns="151200"/>
          <a:lstStyle/>
          <a:p>
            <a:r>
              <a:rPr lang="en-GB" dirty="0"/>
              <a:t>More than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810F9-7C8B-425C-9202-B31309C587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281" y="1298665"/>
            <a:ext cx="1275258" cy="623211"/>
          </a:xfrm>
          <a:solidFill>
            <a:srgbClr val="D11286"/>
          </a:solidFill>
        </p:spPr>
        <p:txBody>
          <a:bodyPr lIns="360000" tIns="144000" rIns="360000" bIns="144000"/>
          <a:lstStyle/>
          <a:p>
            <a:r>
              <a:rPr lang="en-GB" dirty="0"/>
              <a:t>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6A318-48AF-4269-89B4-465B6FA530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8539" y="1304638"/>
            <a:ext cx="2591323" cy="1094109"/>
          </a:xfrm>
          <a:solidFill>
            <a:srgbClr val="007DA8"/>
          </a:solidFill>
        </p:spPr>
        <p:txBody>
          <a:bodyPr lIns="360000" tIns="144000" rIns="360000" bIns="144000"/>
          <a:lstStyle/>
          <a:p>
            <a:r>
              <a:rPr lang="en-GB" dirty="0"/>
              <a:t>think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1911BC-48D9-4AAE-B8EE-A77C3B160E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The Outward Bound Trust is an educational charity that helps young people </a:t>
            </a:r>
            <a:r>
              <a:rPr lang="en-GB" b="1" dirty="0"/>
              <a:t>defy limitations </a:t>
            </a:r>
            <a:r>
              <a:rPr lang="en-GB" dirty="0"/>
              <a:t>through learning and adventures in the wild.</a:t>
            </a:r>
          </a:p>
          <a:p>
            <a:r>
              <a:rPr lang="en-GB" dirty="0"/>
              <a:t>Partnering with schools, colleges, employers and youth groups to teach the most important lesson anyone could ever learn: </a:t>
            </a:r>
            <a:r>
              <a:rPr lang="en-GB" b="1" dirty="0"/>
              <a:t>to believe in themselves</a:t>
            </a:r>
            <a:r>
              <a:rPr lang="en-GB" dirty="0"/>
              <a:t>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0EC395-6853-4FCD-8788-95B1961F1B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6E17C4-3BB2-4ECE-A7D0-55336FF1CCF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rgbClr val="BFD730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4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83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Outward Bound - More Than You Think">
            <a:hlinkClick r:id="" action="ppaction://media"/>
            <a:extLst>
              <a:ext uri="{FF2B5EF4-FFF2-40B4-BE49-F238E27FC236}">
                <a16:creationId xmlns:a16="http://schemas.microsoft.com/office/drawing/2014/main" id="{3F079C06-141C-476F-88F4-FFB05E22BA83}"/>
              </a:ext>
            </a:extLst>
          </p:cNvPr>
          <p:cNvPicPr>
            <a:picLocks noGrp="1" noRot="1" noChangeAspect="1"/>
          </p:cNvPicPr>
          <p:nvPr>
            <p:ph type="media"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775" y="920750"/>
            <a:ext cx="8934450" cy="50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person, indoor, child, young&#10;&#10;Description automatically generated">
            <a:extLst>
              <a:ext uri="{FF2B5EF4-FFF2-40B4-BE49-F238E27FC236}">
                <a16:creationId xmlns:a16="http://schemas.microsoft.com/office/drawing/2014/main" id="{65D1E42F-E2B2-47EA-BA9A-861C9E7F37D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BD43D7-2B03-4319-8314-438451E1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8975"/>
            <a:ext cx="3829081" cy="686063"/>
          </a:xfrm>
        </p:spPr>
        <p:txBody>
          <a:bodyPr/>
          <a:lstStyle/>
          <a:p>
            <a:r>
              <a:rPr lang="en-GB" dirty="0"/>
              <a:t>An alternative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3AC40-8FD4-4F0D-BFF4-2A1E14137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366996"/>
            <a:ext cx="2316724" cy="455994"/>
          </a:xfrm>
        </p:spPr>
        <p:txBody>
          <a:bodyPr/>
          <a:lstStyle/>
          <a:p>
            <a:r>
              <a:rPr lang="en-GB" dirty="0"/>
              <a:t>EDUCATION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FBFE5-1117-4512-B222-CB23F85CD1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1" y="2289969"/>
            <a:ext cx="3886199" cy="3428206"/>
          </a:xfrm>
        </p:spPr>
        <p:txBody>
          <a:bodyPr/>
          <a:lstStyle/>
          <a:p>
            <a:r>
              <a:rPr lang="en-GB" dirty="0"/>
              <a:t>Outward Bound’s programmes deliver an alternative education, giving young people the skills and confidence to face real world challenges head on.</a:t>
            </a:r>
          </a:p>
          <a:p>
            <a:r>
              <a:rPr lang="en-GB" dirty="0"/>
              <a:t>Creating opportunities for all young people, </a:t>
            </a:r>
            <a:r>
              <a:rPr lang="en-GB" b="1" dirty="0"/>
              <a:t>no matter their background or ability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9CC02C-2E33-4337-A4EC-54352697F0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1F15A9-DF06-4BBE-98B2-1984B46D4E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D21168-BD66-4708-99C2-BB5AACD927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boat on a body of water&#10;&#10;Description automatically generated">
            <a:extLst>
              <a:ext uri="{FF2B5EF4-FFF2-40B4-BE49-F238E27FC236}">
                <a16:creationId xmlns:a16="http://schemas.microsoft.com/office/drawing/2014/main" id="{81B33904-599F-4262-891F-84632250127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BD43D7-2B03-4319-8314-438451E1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8975"/>
            <a:ext cx="3829081" cy="686063"/>
          </a:xfrm>
        </p:spPr>
        <p:txBody>
          <a:bodyPr/>
          <a:lstStyle/>
          <a:p>
            <a:r>
              <a:rPr lang="en-GB" dirty="0"/>
              <a:t>AN ALTERNATIVE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3AC40-8FD4-4F0D-BFF4-2A1E14137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366996"/>
            <a:ext cx="2316724" cy="455994"/>
          </a:xfrm>
        </p:spPr>
        <p:txBody>
          <a:bodyPr/>
          <a:lstStyle/>
          <a:p>
            <a:r>
              <a:rPr lang="en-GB" dirty="0"/>
              <a:t>EDUCATION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FBFE5-1117-4512-B222-CB23F85CD1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Outward Bound’s programmes deliver an alternative education, giving young people the skills and confidence to face real world challenges head on.</a:t>
            </a:r>
          </a:p>
          <a:p>
            <a:r>
              <a:rPr lang="en-GB" dirty="0"/>
              <a:t>Creating opportunities for all young people, </a:t>
            </a:r>
            <a:r>
              <a:rPr lang="en-GB" b="1" dirty="0"/>
              <a:t>no matter their background or ability</a:t>
            </a:r>
            <a:r>
              <a:rPr lang="en-GB" dirty="0"/>
              <a:t>. </a:t>
            </a:r>
          </a:p>
          <a:p>
            <a:r>
              <a:rPr lang="en-GB" dirty="0"/>
              <a:t>Outward Bound work with funders to help remove roadblocks that would otherwise prevent some from taking part and realising their full potential.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9CC02C-2E33-4337-A4EC-54352697F0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1F15A9-DF06-4BBE-98B2-1984B46D4E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solidFill>
            <a:srgbClr val="BFD73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D21168-BD66-4708-99C2-BB5AACD927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6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D4B91C-082E-4341-AD3F-454AD3DC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56"/>
            <a:ext cx="3912372" cy="686063"/>
          </a:xfrm>
        </p:spPr>
        <p:txBody>
          <a:bodyPr/>
          <a:lstStyle/>
          <a:p>
            <a:r>
              <a:rPr lang="en-GB" dirty="0"/>
              <a:t>Lauren’s story</a:t>
            </a:r>
          </a:p>
        </p:txBody>
      </p:sp>
      <p:pic>
        <p:nvPicPr>
          <p:cNvPr id="5" name="Online Media 4" title="Don't give in when things get tough - Lauren">
            <a:hlinkClick r:id="" action="ppaction://media"/>
            <a:extLst>
              <a:ext uri="{FF2B5EF4-FFF2-40B4-BE49-F238E27FC236}">
                <a16:creationId xmlns:a16="http://schemas.microsoft.com/office/drawing/2014/main" id="{20050F61-8A6E-405D-A6F9-E6A57E9E3805}"/>
              </a:ext>
            </a:extLst>
          </p:cNvPr>
          <p:cNvPicPr>
            <a:picLocks noGrp="1" noRot="1" noChangeAspect="1"/>
          </p:cNvPicPr>
          <p:nvPr>
            <p:ph type="media"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775" y="920750"/>
            <a:ext cx="8934450" cy="50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 Outward Bound Trust">
  <a:themeElements>
    <a:clrScheme name="The Outward Bound Trust Colours">
      <a:dk1>
        <a:sysClr val="windowText" lastClr="000000"/>
      </a:dk1>
      <a:lt1>
        <a:sysClr val="window" lastClr="FFFFFF"/>
      </a:lt1>
      <a:dk2>
        <a:srgbClr val="4A525D"/>
      </a:dk2>
      <a:lt2>
        <a:srgbClr val="FFFFFF"/>
      </a:lt2>
      <a:accent1>
        <a:srgbClr val="5FAB46"/>
      </a:accent1>
      <a:accent2>
        <a:srgbClr val="054B70"/>
      </a:accent2>
      <a:accent3>
        <a:srgbClr val="007DA8"/>
      </a:accent3>
      <a:accent4>
        <a:srgbClr val="BFD730"/>
      </a:accent4>
      <a:accent5>
        <a:srgbClr val="D11286"/>
      </a:accent5>
      <a:accent6>
        <a:srgbClr val="DDE1DF"/>
      </a:accent6>
      <a:hlink>
        <a:srgbClr val="054B70"/>
      </a:hlink>
      <a:folHlink>
        <a:srgbClr val="D11286"/>
      </a:folHlink>
    </a:clrScheme>
    <a:fontScheme name="The Outward Bound Trus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0"/>
          </a:spcBef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2"/>
        </a:solidFill>
      </a:spPr>
      <a:bodyPr wrap="none" rtlCol="0" anchor="t">
        <a:spAutoFit/>
      </a:bodyPr>
      <a:lstStyle>
        <a:defPPr algn="l">
          <a:lnSpc>
            <a:spcPct val="90000"/>
          </a:lnSpc>
          <a:spcBef>
            <a:spcPts val="0"/>
          </a:spcBef>
          <a:spcAft>
            <a:spcPts val="600"/>
          </a:spcAft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_Outward_Bound_Trust_Template_v0.10.potx" id="{7118C017-A98D-4F34-87F2-FD0C712FB2B3}" vid="{05CC2F9D-11A0-4071-A9C9-CB0237551D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32A9E912A664CADA7FEC21D6CEAF6" ma:contentTypeVersion="12" ma:contentTypeDescription="Create a new document." ma:contentTypeScope="" ma:versionID="15803cd939a49eeb280e587ff979afad">
  <xsd:schema xmlns:xsd="http://www.w3.org/2001/XMLSchema" xmlns:xs="http://www.w3.org/2001/XMLSchema" xmlns:p="http://schemas.microsoft.com/office/2006/metadata/properties" xmlns:ns1="http://schemas.microsoft.com/sharepoint/v3" xmlns:ns2="8c38bceb-b86c-4574-b5b4-d4b2d0b24ec8" xmlns:ns3="09738397-05c4-43d0-a4b4-ffb27dc5c783" targetNamespace="http://schemas.microsoft.com/office/2006/metadata/properties" ma:root="true" ma:fieldsID="36faa4d9eaf84558df9dbc378bbde10d" ns1:_="" ns2:_="" ns3:_="">
    <xsd:import namespace="http://schemas.microsoft.com/sharepoint/v3"/>
    <xsd:import namespace="8c38bceb-b86c-4574-b5b4-d4b2d0b24ec8"/>
    <xsd:import namespace="09738397-05c4-43d0-a4b4-ffb27dc5c7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8bceb-b86c-4574-b5b4-d4b2d0b24e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38397-05c4-43d0-a4b4-ffb27dc5c7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A87241-5833-4CEF-862D-7156470A8D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AADDA4-A728-4BFB-A31F-874A1BFAC49A}">
  <ds:schemaRefs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09738397-05c4-43d0-a4b4-ffb27dc5c783"/>
    <ds:schemaRef ds:uri="8c38bceb-b86c-4574-b5b4-d4b2d0b24ec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E180FC-1B46-4431-A5F2-E648656578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c38bceb-b86c-4574-b5b4-d4b2d0b24ec8"/>
    <ds:schemaRef ds:uri="09738397-05c4-43d0-a4b4-ffb27dc5c7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 Outward Bound Trust - Template.v1</Template>
  <TotalTime>540</TotalTime>
  <Words>472</Words>
  <Application>Microsoft Office PowerPoint</Application>
  <PresentationFormat>On-screen Show (4:3)</PresentationFormat>
  <Paragraphs>51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Georgia</vt:lpstr>
      <vt:lpstr>The Outward Bound Trust</vt:lpstr>
      <vt:lpstr>Outward Bound</vt:lpstr>
      <vt:lpstr>Why Outward Bound?</vt:lpstr>
      <vt:lpstr>Why Outward Bound?</vt:lpstr>
      <vt:lpstr>PowerPoint Presentation</vt:lpstr>
      <vt:lpstr>PowerPoint Presentation</vt:lpstr>
      <vt:lpstr>An alternative</vt:lpstr>
      <vt:lpstr>AN ALTERNATIVE</vt:lpstr>
      <vt:lpstr>PowerPoint Presentation</vt:lpstr>
      <vt:lpstr>Lauren’s story</vt:lpstr>
      <vt:lpstr>PowerPoint Presentation</vt:lpstr>
      <vt:lpstr>PowerPoint Presentation</vt:lpstr>
      <vt:lpstr>PowerPoint Presentation</vt:lpstr>
      <vt:lpstr>Ryan’s story</vt:lpstr>
      <vt:lpstr>PowerPoint Presentation</vt:lpstr>
      <vt:lpstr>PowerPoint Presentation</vt:lpstr>
      <vt:lpstr>PowerPoint Presentation</vt:lpstr>
      <vt:lpstr>AFTER TAKING PART IN OUTWARD BOUND: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Cooper</dc:creator>
  <cp:lastModifiedBy>James Ferguson</cp:lastModifiedBy>
  <cp:revision>4</cp:revision>
  <dcterms:created xsi:type="dcterms:W3CDTF">2019-01-18T08:17:27Z</dcterms:created>
  <dcterms:modified xsi:type="dcterms:W3CDTF">2019-05-30T14:56:08Z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0x010100D9F32A9E912A664CADA7FEC21D6CEAF6</vt:lpwstr>
  </property>
</Properties>
</file>