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23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0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6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6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7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7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9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9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7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3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1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4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BFEB-8E34-451E-BF77-2D910CFB615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the snow&#10;&#10;Description automatically generated">
            <a:extLst>
              <a:ext uri="{FF2B5EF4-FFF2-40B4-BE49-F238E27FC236}">
                <a16:creationId xmlns:a16="http://schemas.microsoft.com/office/drawing/2014/main" id="{E485FA76-5FD2-FFD9-3490-AB15E43EE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r="12356"/>
          <a:stretch/>
        </p:blipFill>
        <p:spPr>
          <a:xfrm>
            <a:off x="337169" y="310006"/>
            <a:ext cx="6183661" cy="6441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486AD9-04DD-1868-24EF-28205DFCDB51}"/>
              </a:ext>
            </a:extLst>
          </p:cNvPr>
          <p:cNvSpPr/>
          <p:nvPr/>
        </p:nvSpPr>
        <p:spPr>
          <a:xfrm>
            <a:off x="4169664" y="195072"/>
            <a:ext cx="243840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DCC92346-B36C-29C2-3371-11605705D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10" y="307847"/>
            <a:ext cx="2051307" cy="749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E584C-2810-4736-2444-35417F8EB9E1}"/>
              </a:ext>
            </a:extLst>
          </p:cNvPr>
          <p:cNvSpPr txBox="1"/>
          <p:nvPr/>
        </p:nvSpPr>
        <p:spPr>
          <a:xfrm>
            <a:off x="249935" y="1165377"/>
            <a:ext cx="3066289" cy="76095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FESTIVE KNIT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20AA8-FBCF-D75D-8C36-617A58321641}"/>
              </a:ext>
            </a:extLst>
          </p:cNvPr>
          <p:cNvSpPr txBox="1"/>
          <p:nvPr/>
        </p:nvSpPr>
        <p:spPr>
          <a:xfrm>
            <a:off x="2328992" y="1926336"/>
            <a:ext cx="630777" cy="44203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88DCF-27EC-55F0-9768-126091BF2C45}"/>
              </a:ext>
            </a:extLst>
          </p:cNvPr>
          <p:cNvSpPr txBox="1"/>
          <p:nvPr/>
        </p:nvSpPr>
        <p:spPr>
          <a:xfrm>
            <a:off x="337169" y="5906510"/>
            <a:ext cx="3066289" cy="844810"/>
          </a:xfrm>
          <a:prstGeom prst="rect">
            <a:avLst/>
          </a:prstGeom>
          <a:solidFill>
            <a:schemeClr val="accent6"/>
          </a:solidFill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DATE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 donation (suggested)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632E1A-230F-693F-C0E8-7C76217BC63F}"/>
              </a:ext>
            </a:extLst>
          </p:cNvPr>
          <p:cNvSpPr txBox="1"/>
          <p:nvPr/>
        </p:nvSpPr>
        <p:spPr>
          <a:xfrm>
            <a:off x="337169" y="7082485"/>
            <a:ext cx="2893711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2000" b="1" i="0" u="none" strike="noStrike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the outdoors in and get your festive knit on for Outward Bound</a:t>
            </a:r>
            <a:r>
              <a:rPr lang="en-GB" sz="2000" b="1" i="0" u="none" strike="noStrike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Socks, jumpers, scarves - the more the merrier! </a:t>
            </a:r>
            <a:r>
              <a:rPr lang="en-GB" sz="2000" b="1" i="0" u="none" strike="noStrike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support will help young people to have a life-changing adventure this Christmas.</a:t>
            </a:r>
          </a:p>
          <a:p>
            <a:pPr marR="0" algn="l" rtl="0"/>
            <a:endParaRPr lang="en-GB" sz="1600" b="1" i="0" u="none" strike="noStrike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young person is estimated to spend </a:t>
            </a:r>
            <a:r>
              <a:rPr lang="en-GB" sz="1600" b="1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5% of their time outside</a:t>
            </a:r>
            <a: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algn="l" rtl="0"/>
            <a:endParaRPr lang="en-GB" sz="1600" b="0" i="0" u="none" strike="noStrike" baseline="30000" dirty="0">
              <a:solidFill>
                <a:srgbClr val="004F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r>
              <a:rPr lang="en-GB" sz="1600" b="1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in 10 </a:t>
            </a:r>
            <a: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low confidence, </a:t>
            </a:r>
            <a:b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self-esteem, wellbeing and aspirations.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A8177-94FB-C5A6-9022-B9B0C559E105}"/>
              </a:ext>
            </a:extLst>
          </p:cNvPr>
          <p:cNvSpPr txBox="1"/>
          <p:nvPr/>
        </p:nvSpPr>
        <p:spPr>
          <a:xfrm>
            <a:off x="3395943" y="6751320"/>
            <a:ext cx="3124887" cy="937143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to reach my London Marathon fundraising target 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code:</a:t>
            </a:r>
          </a:p>
        </p:txBody>
      </p:sp>
    </p:spTree>
    <p:extLst>
      <p:ext uri="{BB962C8B-B14F-4D97-AF65-F5344CB8AC3E}">
        <p14:creationId xmlns:p14="http://schemas.microsoft.com/office/powerpoint/2010/main" val="357918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4A525D"/>
      </a:dk1>
      <a:lt1>
        <a:sysClr val="window" lastClr="FFFFFF"/>
      </a:lt1>
      <a:dk2>
        <a:srgbClr val="4A525D"/>
      </a:dk2>
      <a:lt2>
        <a:srgbClr val="E7E6E6"/>
      </a:lt2>
      <a:accent1>
        <a:srgbClr val="5FAB46"/>
      </a:accent1>
      <a:accent2>
        <a:srgbClr val="054B70"/>
      </a:accent2>
      <a:accent3>
        <a:srgbClr val="007DA8"/>
      </a:accent3>
      <a:accent4>
        <a:srgbClr val="DDE1DF"/>
      </a:accent4>
      <a:accent5>
        <a:srgbClr val="BFD730"/>
      </a:accent5>
      <a:accent6>
        <a:srgbClr val="D11286"/>
      </a:accent6>
      <a:hlink>
        <a:srgbClr val="007DA8"/>
      </a:hlink>
      <a:folHlink>
        <a:srgbClr val="D1128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</TotalTime>
  <Words>93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Mortimer</dc:creator>
  <cp:lastModifiedBy>Claire Mortimer</cp:lastModifiedBy>
  <cp:revision>1</cp:revision>
  <dcterms:created xsi:type="dcterms:W3CDTF">2023-11-29T15:03:07Z</dcterms:created>
  <dcterms:modified xsi:type="dcterms:W3CDTF">2023-11-29T15:23:22Z</dcterms:modified>
</cp:coreProperties>
</file>